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0" r:id="rId1"/>
    <p:sldMasterId id="2147483807" r:id="rId2"/>
  </p:sldMasterIdLst>
  <p:notesMasterIdLst>
    <p:notesMasterId r:id="rId26"/>
  </p:notesMasterIdLst>
  <p:sldIdLst>
    <p:sldId id="397" r:id="rId3"/>
    <p:sldId id="771" r:id="rId4"/>
    <p:sldId id="775" r:id="rId5"/>
    <p:sldId id="778" r:id="rId6"/>
    <p:sldId id="779" r:id="rId7"/>
    <p:sldId id="780" r:id="rId8"/>
    <p:sldId id="781" r:id="rId9"/>
    <p:sldId id="782" r:id="rId10"/>
    <p:sldId id="784" r:id="rId11"/>
    <p:sldId id="315" r:id="rId12"/>
    <p:sldId id="345" r:id="rId13"/>
    <p:sldId id="316" r:id="rId14"/>
    <p:sldId id="774" r:id="rId15"/>
    <p:sldId id="319" r:id="rId16"/>
    <p:sldId id="320" r:id="rId17"/>
    <p:sldId id="321" r:id="rId18"/>
    <p:sldId id="324" r:id="rId19"/>
    <p:sldId id="756" r:id="rId20"/>
    <p:sldId id="758" r:id="rId21"/>
    <p:sldId id="323" r:id="rId22"/>
    <p:sldId id="776" r:id="rId23"/>
    <p:sldId id="777" r:id="rId24"/>
    <p:sldId id="367" r:id="rId25"/>
  </p:sldIdLst>
  <p:sldSz cx="9144000" cy="6858000" type="screen4x3"/>
  <p:notesSz cx="6735763" cy="9866313"/>
  <p:defaultTex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9pPr>
  </p:defaultTextStyle>
  <p:extLst>
    <p:ext uri="{521415D9-36F7-43E2-AB2F-B90AF26B5E84}">
      <p14:sectionLst xmlns:p14="http://schemas.microsoft.com/office/powerpoint/2010/main">
        <p14:section name="Default Section" id="{BBCF85B2-9A6D-4AC8-BFAB-791751EF05EE}">
          <p14:sldIdLst>
            <p14:sldId id="397"/>
            <p14:sldId id="771"/>
            <p14:sldId id="775"/>
            <p14:sldId id="778"/>
            <p14:sldId id="779"/>
            <p14:sldId id="780"/>
            <p14:sldId id="781"/>
            <p14:sldId id="782"/>
            <p14:sldId id="784"/>
            <p14:sldId id="315"/>
            <p14:sldId id="345"/>
            <p14:sldId id="316"/>
            <p14:sldId id="774"/>
            <p14:sldId id="319"/>
            <p14:sldId id="320"/>
            <p14:sldId id="321"/>
            <p14:sldId id="324"/>
            <p14:sldId id="756"/>
            <p14:sldId id="758"/>
            <p14:sldId id="323"/>
            <p14:sldId id="776"/>
            <p14:sldId id="777"/>
            <p14:sldId id="367"/>
          </p14:sldIdLst>
        </p14:section>
        <p14:section name="hiden" id="{A4EE670A-086E-4E58-B862-040B317898B0}">
          <p14:sldIdLst/>
        </p14:section>
      </p14:sectionLst>
    </p:ext>
    <p:ext uri="{EFAFB233-063F-42B5-8137-9DF3F51BA10A}">
      <p15:sldGuideLst xmlns:p15="http://schemas.microsoft.com/office/powerpoint/2012/main">
        <p15:guide id="1" orient="horz" pos="1728">
          <p15:clr>
            <a:srgbClr val="A4A3A4"/>
          </p15:clr>
        </p15:guide>
        <p15:guide id="2" pos="2880">
          <p15:clr>
            <a:srgbClr val="A4A3A4"/>
          </p15:clr>
        </p15:guide>
      </p15:sldGuideLst>
    </p:ext>
    <p:ext uri="{2D200454-40CA-4A62-9FC3-DE9A4176ACB9}">
      <p15:notesGuideLst xmlns:p15="http://schemas.microsoft.com/office/powerpoint/2012/main">
        <p15:guide id="1" orient="horz" pos="3107">
          <p15:clr>
            <a:srgbClr val="A4A3A4"/>
          </p15:clr>
        </p15:guide>
        <p15:guide id="2" pos="212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sff-nablus" initials="" lastIdx="12" clrIdx="0"/>
  <p:cmAuthor id="2" name="msff-nablus-mhm" initials="" lastIdx="2" clrIdx="1"/>
  <p:cmAuthor id="3" name="msff-jerusalem-deputy-medco" initials="m" lastIdx="1" clrIdx="2">
    <p:extLst>
      <p:ext uri="{19B8F6BF-5375-455C-9EA6-DF929625EA0E}">
        <p15:presenceInfo xmlns:p15="http://schemas.microsoft.com/office/powerpoint/2012/main" userId="S::msff-jerusalem-deputy-medco@paris.msf.org::7328dd65-1fa0-4764-a51a-7cacb10de928" providerId="AD"/>
      </p:ext>
    </p:extLst>
  </p:cmAuthor>
  <p:cmAuthor id="4" name="msff-gaza-pc" initials="mgp" lastIdx="1" clrIdx="3">
    <p:extLst>
      <p:ext uri="{19B8F6BF-5375-455C-9EA6-DF929625EA0E}">
        <p15:presenceInfo xmlns:p15="http://schemas.microsoft.com/office/powerpoint/2012/main" userId="S::MSFF-Gaza-pc@paris.msf.org::c59868b7-26a2-4415-ada5-e76a3a808fbe"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E1F0"/>
    <a:srgbClr val="FBE1F4"/>
    <a:srgbClr val="FBE1F5"/>
    <a:srgbClr val="F9D7F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921" autoAdjust="0"/>
    <p:restoredTop sz="88529" autoAdjust="0"/>
  </p:normalViewPr>
  <p:slideViewPr>
    <p:cSldViewPr>
      <p:cViewPr varScale="1">
        <p:scale>
          <a:sx n="67" d="100"/>
          <a:sy n="67" d="100"/>
        </p:scale>
        <p:origin x="1554" y="72"/>
      </p:cViewPr>
      <p:guideLst>
        <p:guide orient="horz" pos="1728"/>
        <p:guide pos="2880"/>
      </p:guideLst>
    </p:cSldViewPr>
  </p:slideViewPr>
  <p:notesTextViewPr>
    <p:cViewPr>
      <p:scale>
        <a:sx n="1" d="1"/>
        <a:sy n="1" d="1"/>
      </p:scale>
      <p:origin x="0" y="0"/>
    </p:cViewPr>
  </p:notesTextViewPr>
  <p:sorterViewPr>
    <p:cViewPr>
      <p:scale>
        <a:sx n="100" d="100"/>
        <a:sy n="100" d="100"/>
      </p:scale>
      <p:origin x="0" y="0"/>
    </p:cViewPr>
  </p:sorterViewPr>
  <p:notesViewPr>
    <p:cSldViewPr>
      <p:cViewPr varScale="1">
        <p:scale>
          <a:sx n="35" d="100"/>
          <a:sy n="35" d="100"/>
        </p:scale>
        <p:origin x="-2414" y="-86"/>
      </p:cViewPr>
      <p:guideLst>
        <p:guide orient="horz" pos="3107"/>
        <p:guide pos="2121"/>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commentAuthors" Target="commentAuthors.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EDC5B79-821D-4543-A669-7BA2C6C675B8}"/>
              </a:ext>
            </a:extLst>
          </p:cNvPr>
          <p:cNvSpPr>
            <a:spLocks noGrp="1"/>
          </p:cNvSpPr>
          <p:nvPr>
            <p:ph type="hdr" sz="quarter"/>
          </p:nvPr>
        </p:nvSpPr>
        <p:spPr>
          <a:xfrm>
            <a:off x="0" y="0"/>
            <a:ext cx="2919413" cy="493713"/>
          </a:xfrm>
          <a:prstGeom prst="rect">
            <a:avLst/>
          </a:prstGeom>
        </p:spPr>
        <p:txBody>
          <a:bodyPr vert="horz" lIns="91440" tIns="45720" rIns="91440" bIns="45720" rtlCol="0"/>
          <a:lstStyle>
            <a:lvl1pPr algn="l" eaLnBrk="1" fontAlgn="auto" hangingPunct="1">
              <a:spcBef>
                <a:spcPts val="0"/>
              </a:spcBef>
              <a:spcAft>
                <a:spcPts val="0"/>
              </a:spcAft>
              <a:defRPr sz="1200">
                <a:latin typeface="+mn-lt"/>
                <a:ea typeface="+mn-ea"/>
                <a:cs typeface="+mn-cs"/>
              </a:defRPr>
            </a:lvl1pPr>
          </a:lstStyle>
          <a:p>
            <a:pPr>
              <a:defRPr/>
            </a:pPr>
            <a:endParaRPr lang="en-US"/>
          </a:p>
        </p:txBody>
      </p:sp>
      <p:sp>
        <p:nvSpPr>
          <p:cNvPr id="3" name="Date Placeholder 2">
            <a:extLst>
              <a:ext uri="{FF2B5EF4-FFF2-40B4-BE49-F238E27FC236}">
                <a16:creationId xmlns:a16="http://schemas.microsoft.com/office/drawing/2014/main" id="{CEFAC3E2-F469-4F5D-AFA3-167D5916A600}"/>
              </a:ext>
            </a:extLst>
          </p:cNvPr>
          <p:cNvSpPr>
            <a:spLocks noGrp="1"/>
          </p:cNvSpPr>
          <p:nvPr>
            <p:ph type="dt" idx="1"/>
          </p:nvPr>
        </p:nvSpPr>
        <p:spPr>
          <a:xfrm>
            <a:off x="3814763" y="0"/>
            <a:ext cx="2919412" cy="493713"/>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vl1pPr>
          </a:lstStyle>
          <a:p>
            <a:pPr>
              <a:defRPr/>
            </a:pPr>
            <a:fld id="{6DA60A1A-89A1-4B24-9BA8-877DB3BDAD52}" type="datetimeFigureOut">
              <a:rPr lang="en-US" altLang="en-US"/>
              <a:pPr>
                <a:defRPr/>
              </a:pPr>
              <a:t>12/4/2023</a:t>
            </a:fld>
            <a:endParaRPr lang="en-US" altLang="en-US"/>
          </a:p>
        </p:txBody>
      </p:sp>
      <p:sp>
        <p:nvSpPr>
          <p:cNvPr id="4" name="Slide Image Placeholder 3">
            <a:extLst>
              <a:ext uri="{FF2B5EF4-FFF2-40B4-BE49-F238E27FC236}">
                <a16:creationId xmlns:a16="http://schemas.microsoft.com/office/drawing/2014/main" id="{BA657A4B-C80F-4259-A4F4-90BF14B4E351}"/>
              </a:ext>
            </a:extLst>
          </p:cNvPr>
          <p:cNvSpPr>
            <a:spLocks noGrp="1" noRot="1" noChangeAspect="1"/>
          </p:cNvSpPr>
          <p:nvPr>
            <p:ph type="sldImg" idx="2"/>
          </p:nvPr>
        </p:nvSpPr>
        <p:spPr>
          <a:xfrm>
            <a:off x="901700" y="739775"/>
            <a:ext cx="4932363" cy="3700463"/>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56705D8A-11D1-4F3E-B1A1-5F49B82B527C}"/>
              </a:ext>
            </a:extLst>
          </p:cNvPr>
          <p:cNvSpPr>
            <a:spLocks noGrp="1"/>
          </p:cNvSpPr>
          <p:nvPr>
            <p:ph type="body" sz="quarter" idx="3"/>
          </p:nvPr>
        </p:nvSpPr>
        <p:spPr>
          <a:xfrm>
            <a:off x="673100" y="4686300"/>
            <a:ext cx="5389563" cy="4440238"/>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E2BB1D9D-6BB1-4DC4-AB45-7CAC666DDADE}"/>
              </a:ext>
            </a:extLst>
          </p:cNvPr>
          <p:cNvSpPr>
            <a:spLocks noGrp="1"/>
          </p:cNvSpPr>
          <p:nvPr>
            <p:ph type="ftr" sz="quarter" idx="4"/>
          </p:nvPr>
        </p:nvSpPr>
        <p:spPr>
          <a:xfrm>
            <a:off x="0" y="9371013"/>
            <a:ext cx="2919413" cy="493712"/>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ea typeface="+mn-ea"/>
                <a:cs typeface="+mn-cs"/>
              </a:defRPr>
            </a:lvl1pPr>
          </a:lstStyle>
          <a:p>
            <a:pPr>
              <a:defRPr/>
            </a:pPr>
            <a:endParaRPr lang="en-US"/>
          </a:p>
        </p:txBody>
      </p:sp>
      <p:sp>
        <p:nvSpPr>
          <p:cNvPr id="7" name="Slide Number Placeholder 6">
            <a:extLst>
              <a:ext uri="{FF2B5EF4-FFF2-40B4-BE49-F238E27FC236}">
                <a16:creationId xmlns:a16="http://schemas.microsoft.com/office/drawing/2014/main" id="{2B7A2998-6EEE-4631-AD55-52F1A3F935EA}"/>
              </a:ext>
            </a:extLst>
          </p:cNvPr>
          <p:cNvSpPr>
            <a:spLocks noGrp="1"/>
          </p:cNvSpPr>
          <p:nvPr>
            <p:ph type="sldNum" sz="quarter" idx="5"/>
          </p:nvPr>
        </p:nvSpPr>
        <p:spPr>
          <a:xfrm>
            <a:off x="3814763" y="9371013"/>
            <a:ext cx="2919412" cy="493712"/>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E62CE628-BB7B-45E9-A0A8-C820DA0B01AE}" type="slidenum">
              <a:rPr lang="en-US" altLang="en-US"/>
              <a:pPr>
                <a:defRPr/>
              </a:pPr>
              <a:t>‹N›</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S PGothic" pitchFamily="34" charset="-128"/>
        <a:cs typeface="+mn-cs"/>
      </a:defRPr>
    </a:lvl1pPr>
    <a:lvl2pPr marL="457200" algn="l" rtl="0" eaLnBrk="0" fontAlgn="base" hangingPunct="0">
      <a:spcBef>
        <a:spcPct val="30000"/>
      </a:spcBef>
      <a:spcAft>
        <a:spcPct val="0"/>
      </a:spcAft>
      <a:defRPr sz="1200" kern="1200">
        <a:solidFill>
          <a:schemeClr val="tx1"/>
        </a:solidFill>
        <a:latin typeface="+mn-lt"/>
        <a:ea typeface="MS PGothic" pitchFamily="34" charset="-128"/>
        <a:cs typeface="+mn-cs"/>
      </a:defRPr>
    </a:lvl2pPr>
    <a:lvl3pPr marL="914400" algn="l" rtl="0" eaLnBrk="0" fontAlgn="base" hangingPunct="0">
      <a:spcBef>
        <a:spcPct val="30000"/>
      </a:spcBef>
      <a:spcAft>
        <a:spcPct val="0"/>
      </a:spcAft>
      <a:defRPr sz="1200" kern="1200">
        <a:solidFill>
          <a:schemeClr val="tx1"/>
        </a:solidFill>
        <a:latin typeface="+mn-lt"/>
        <a:ea typeface="MS PGothic" pitchFamily="34" charset="-128"/>
        <a:cs typeface="+mn-cs"/>
      </a:defRPr>
    </a:lvl3pPr>
    <a:lvl4pPr marL="1371600" algn="l" rtl="0" eaLnBrk="0" fontAlgn="base" hangingPunct="0">
      <a:spcBef>
        <a:spcPct val="30000"/>
      </a:spcBef>
      <a:spcAft>
        <a:spcPct val="0"/>
      </a:spcAft>
      <a:defRPr sz="1200" kern="1200">
        <a:solidFill>
          <a:schemeClr val="tx1"/>
        </a:solidFill>
        <a:latin typeface="+mn-lt"/>
        <a:ea typeface="MS PGothic" pitchFamily="34" charset="-128"/>
        <a:cs typeface="+mn-cs"/>
      </a:defRPr>
    </a:lvl4pPr>
    <a:lvl5pPr marL="1828800" algn="l" rtl="0" eaLnBrk="0" fontAlgn="base" hangingPunct="0">
      <a:spcBef>
        <a:spcPct val="30000"/>
      </a:spcBef>
      <a:spcAft>
        <a:spcPct val="0"/>
      </a:spcAft>
      <a:defRPr sz="1200" kern="1200">
        <a:solidFill>
          <a:schemeClr val="tx1"/>
        </a:solidFill>
        <a:latin typeface="+mn-lt"/>
        <a:ea typeface="MS PGothic" pitchFamily="34"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a:extLst>
              <a:ext uri="{FF2B5EF4-FFF2-40B4-BE49-F238E27FC236}">
                <a16:creationId xmlns:a16="http://schemas.microsoft.com/office/drawing/2014/main" id="{E1B4AFFC-978B-4852-8EC1-8CFC9E49D4B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Notes Placeholder 2">
            <a:extLst>
              <a:ext uri="{FF2B5EF4-FFF2-40B4-BE49-F238E27FC236}">
                <a16:creationId xmlns:a16="http://schemas.microsoft.com/office/drawing/2014/main" id="{B1807BA0-77BA-4A33-8954-E0AF1F76117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5124" name="Slide Number Placeholder 3">
            <a:extLst>
              <a:ext uri="{FF2B5EF4-FFF2-40B4-BE49-F238E27FC236}">
                <a16:creationId xmlns:a16="http://schemas.microsoft.com/office/drawing/2014/main" id="{A2186906-8B55-45ED-98D7-9BE5E83078F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F99830D-9863-461B-A707-A801DF1B077A}"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extLst>
      <p:ext uri="{BB962C8B-B14F-4D97-AF65-F5344CB8AC3E}">
        <p14:creationId xmlns:p14="http://schemas.microsoft.com/office/powerpoint/2010/main" val="29048846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a:extLst>
              <a:ext uri="{FF2B5EF4-FFF2-40B4-BE49-F238E27FC236}">
                <a16:creationId xmlns:a16="http://schemas.microsoft.com/office/drawing/2014/main" id="{EB6123A3-7FFA-453C-93D6-A348EC0C65B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7" name="Notes Placeholder 2">
            <a:extLst>
              <a:ext uri="{FF2B5EF4-FFF2-40B4-BE49-F238E27FC236}">
                <a16:creationId xmlns:a16="http://schemas.microsoft.com/office/drawing/2014/main" id="{75BCC5C0-5207-433C-9092-3BFA0AC6F43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1268" name="Slide Number Placeholder 3">
            <a:extLst>
              <a:ext uri="{FF2B5EF4-FFF2-40B4-BE49-F238E27FC236}">
                <a16:creationId xmlns:a16="http://schemas.microsoft.com/office/drawing/2014/main" id="{0D8E28D7-F088-4FDD-BB04-BE1EE779B9A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F36ED8A-96B9-4C9C-8E98-37577AAADB45}"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extLst>
      <p:ext uri="{BB962C8B-B14F-4D97-AF65-F5344CB8AC3E}">
        <p14:creationId xmlns:p14="http://schemas.microsoft.com/office/powerpoint/2010/main" val="36851628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highlight>
                <a:srgbClr val="FFFF00"/>
              </a:highlight>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62CE628-BB7B-45E9-A0A8-C820DA0B01AE}"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extLst>
      <p:ext uri="{BB962C8B-B14F-4D97-AF65-F5344CB8AC3E}">
        <p14:creationId xmlns:p14="http://schemas.microsoft.com/office/powerpoint/2010/main" val="13332913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a:extLst>
              <a:ext uri="{FF2B5EF4-FFF2-40B4-BE49-F238E27FC236}">
                <a16:creationId xmlns:a16="http://schemas.microsoft.com/office/drawing/2014/main" id="{E1B4AFFC-978B-4852-8EC1-8CFC9E49D4B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Notes Placeholder 2">
            <a:extLst>
              <a:ext uri="{FF2B5EF4-FFF2-40B4-BE49-F238E27FC236}">
                <a16:creationId xmlns:a16="http://schemas.microsoft.com/office/drawing/2014/main" id="{B1807BA0-77BA-4A33-8954-E0AF1F76117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5124" name="Slide Number Placeholder 3">
            <a:extLst>
              <a:ext uri="{FF2B5EF4-FFF2-40B4-BE49-F238E27FC236}">
                <a16:creationId xmlns:a16="http://schemas.microsoft.com/office/drawing/2014/main" id="{A2186906-8B55-45ED-98D7-9BE5E83078F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F99830D-9863-461B-A707-A801DF1B077A}"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extLst>
      <p:ext uri="{BB962C8B-B14F-4D97-AF65-F5344CB8AC3E}">
        <p14:creationId xmlns:p14="http://schemas.microsoft.com/office/powerpoint/2010/main" val="16217558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a:extLst>
              <a:ext uri="{FF2B5EF4-FFF2-40B4-BE49-F238E27FC236}">
                <a16:creationId xmlns:a16="http://schemas.microsoft.com/office/drawing/2014/main" id="{E1B4AFFC-978B-4852-8EC1-8CFC9E49D4B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Notes Placeholder 2">
            <a:extLst>
              <a:ext uri="{FF2B5EF4-FFF2-40B4-BE49-F238E27FC236}">
                <a16:creationId xmlns:a16="http://schemas.microsoft.com/office/drawing/2014/main" id="{B1807BA0-77BA-4A33-8954-E0AF1F76117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Cosa </a:t>
            </a:r>
            <a:r>
              <a:rPr lang="en-US" altLang="en-US" dirty="0" err="1"/>
              <a:t>facevo</a:t>
            </a:r>
            <a:r>
              <a:rPr lang="en-US" altLang="en-US" dirty="0"/>
              <a:t> io?</a:t>
            </a:r>
            <a:br>
              <a:rPr lang="en-US" altLang="en-US" dirty="0"/>
            </a:br>
            <a:r>
              <a:rPr lang="en-US" altLang="en-US" dirty="0" err="1"/>
              <a:t>Ustioni</a:t>
            </a:r>
            <a:r>
              <a:rPr lang="en-US" altLang="en-US" dirty="0"/>
              <a:t> e </a:t>
            </a:r>
            <a:r>
              <a:rPr lang="en-US" altLang="en-US" dirty="0" err="1"/>
              <a:t>traumi</a:t>
            </a:r>
            <a:r>
              <a:rPr lang="en-US" altLang="en-US" dirty="0"/>
              <a:t> da </a:t>
            </a:r>
            <a:r>
              <a:rPr lang="en-US" altLang="en-US" dirty="0" err="1"/>
              <a:t>conflitto</a:t>
            </a:r>
            <a:r>
              <a:rPr lang="en-US" altLang="en-US" dirty="0"/>
              <a:t>.</a:t>
            </a:r>
          </a:p>
          <a:p>
            <a:r>
              <a:rPr lang="en-US" altLang="en-US" dirty="0" err="1"/>
              <a:t>Strutture</a:t>
            </a:r>
            <a:r>
              <a:rPr lang="en-US" altLang="en-US" dirty="0"/>
              <a:t> del MoH (</a:t>
            </a:r>
            <a:r>
              <a:rPr lang="en-US" altLang="en-US" dirty="0" err="1"/>
              <a:t>tranne</a:t>
            </a:r>
            <a:r>
              <a:rPr lang="en-US" altLang="en-US" dirty="0"/>
              <a:t> </a:t>
            </a:r>
            <a:r>
              <a:rPr lang="en-US" altLang="en-US" dirty="0" err="1"/>
              <a:t>una</a:t>
            </a:r>
            <a:r>
              <a:rPr lang="en-US" altLang="en-US" dirty="0"/>
              <a:t>). </a:t>
            </a:r>
            <a:r>
              <a:rPr lang="en-US" altLang="en-US" dirty="0" err="1"/>
              <a:t>Collaborazione</a:t>
            </a:r>
            <a:r>
              <a:rPr lang="en-US" altLang="en-US" dirty="0"/>
              <a:t> con MoH. </a:t>
            </a:r>
          </a:p>
          <a:p>
            <a:r>
              <a:rPr lang="en-US" altLang="en-US" dirty="0" err="1"/>
              <a:t>Importazione</a:t>
            </a:r>
            <a:r>
              <a:rPr lang="en-US" altLang="en-US" dirty="0"/>
              <a:t> </a:t>
            </a:r>
            <a:r>
              <a:rPr lang="en-US" altLang="en-US" dirty="0" err="1"/>
              <a:t>medicinali</a:t>
            </a:r>
            <a:r>
              <a:rPr lang="en-US" altLang="en-US" dirty="0"/>
              <a:t>, </a:t>
            </a:r>
            <a:r>
              <a:rPr lang="en-US" altLang="en-US" dirty="0" err="1"/>
              <a:t>macchinari</a:t>
            </a:r>
            <a:r>
              <a:rPr lang="en-US" altLang="en-US" dirty="0"/>
              <a:t> etc.</a:t>
            </a:r>
          </a:p>
          <a:p>
            <a:r>
              <a:rPr lang="en-US" altLang="en-US" dirty="0"/>
              <a:t>Training/</a:t>
            </a:r>
            <a:r>
              <a:rPr lang="en-US" altLang="en-US" dirty="0" err="1"/>
              <a:t>accompagnamento</a:t>
            </a:r>
            <a:r>
              <a:rPr lang="en-US" altLang="en-US" dirty="0"/>
              <a:t> </a:t>
            </a:r>
            <a:r>
              <a:rPr lang="en-US" altLang="en-US" dirty="0" err="1"/>
              <a:t>dello</a:t>
            </a:r>
            <a:r>
              <a:rPr lang="en-US" altLang="en-US" dirty="0"/>
              <a:t> staff MoH </a:t>
            </a:r>
            <a:r>
              <a:rPr lang="en-US" altLang="en-US" dirty="0" err="1"/>
              <a:t>su</a:t>
            </a:r>
            <a:r>
              <a:rPr lang="en-US" altLang="en-US" dirty="0"/>
              <a:t> </a:t>
            </a:r>
            <a:r>
              <a:rPr lang="en-US" altLang="en-US" dirty="0" err="1"/>
              <a:t>tecniche</a:t>
            </a:r>
            <a:r>
              <a:rPr lang="en-US" altLang="en-US" dirty="0"/>
              <a:t> e </a:t>
            </a:r>
            <a:r>
              <a:rPr lang="en-US" altLang="en-US" dirty="0" err="1"/>
              <a:t>protocolli</a:t>
            </a:r>
            <a:r>
              <a:rPr lang="en-US" altLang="en-US" dirty="0"/>
              <a:t>.</a:t>
            </a:r>
          </a:p>
          <a:p>
            <a:r>
              <a:rPr lang="en-US" altLang="en-US" dirty="0" err="1"/>
              <a:t>Ristrutturazione</a:t>
            </a:r>
            <a:r>
              <a:rPr lang="en-US" altLang="en-US" dirty="0"/>
              <a:t> </a:t>
            </a:r>
            <a:r>
              <a:rPr lang="en-US" altLang="en-US" dirty="0" err="1"/>
              <a:t>strutture</a:t>
            </a:r>
            <a:r>
              <a:rPr lang="en-US" altLang="en-US" dirty="0"/>
              <a:t> </a:t>
            </a:r>
            <a:r>
              <a:rPr lang="en-US" altLang="en-US" dirty="0" err="1"/>
              <a:t>sanitarie</a:t>
            </a:r>
            <a:r>
              <a:rPr lang="en-US" altLang="en-US"/>
              <a:t>.</a:t>
            </a:r>
            <a:endParaRPr lang="en-US" altLang="en-US" dirty="0"/>
          </a:p>
        </p:txBody>
      </p:sp>
      <p:sp>
        <p:nvSpPr>
          <p:cNvPr id="5124" name="Slide Number Placeholder 3">
            <a:extLst>
              <a:ext uri="{FF2B5EF4-FFF2-40B4-BE49-F238E27FC236}">
                <a16:creationId xmlns:a16="http://schemas.microsoft.com/office/drawing/2014/main" id="{A2186906-8B55-45ED-98D7-9BE5E83078F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F99830D-9863-461B-A707-A801DF1B077A}"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extLst>
      <p:ext uri="{BB962C8B-B14F-4D97-AF65-F5344CB8AC3E}">
        <p14:creationId xmlns:p14="http://schemas.microsoft.com/office/powerpoint/2010/main" val="20728735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Quando parliamo di azione umanitaria dobbiamo ricordare che abbiamo bisogno di uno spazio (sia fisico che legislativo) per agire, di persone e di fondi.</a:t>
            </a:r>
          </a:p>
        </p:txBody>
      </p:sp>
      <p:sp>
        <p:nvSpPr>
          <p:cNvPr id="4" name="Segnaposto numero diapositiva 3"/>
          <p:cNvSpPr>
            <a:spLocks noGrp="1"/>
          </p:cNvSpPr>
          <p:nvPr>
            <p:ph type="sldNum" sz="quarter" idx="5"/>
          </p:nvPr>
        </p:nvSpPr>
        <p:spPr/>
        <p:txBody>
          <a:bodyPr/>
          <a:lstStyle/>
          <a:p>
            <a:pPr>
              <a:defRPr/>
            </a:pPr>
            <a:fld id="{E62CE628-BB7B-45E9-A0A8-C820DA0B01AE}" type="slidenum">
              <a:rPr lang="en-US" altLang="en-US" smtClean="0"/>
              <a:pPr>
                <a:defRPr/>
              </a:pPr>
              <a:t>21</a:t>
            </a:fld>
            <a:endParaRPr lang="en-US" altLang="en-US"/>
          </a:p>
        </p:txBody>
      </p:sp>
    </p:spTree>
    <p:extLst>
      <p:ext uri="{BB962C8B-B14F-4D97-AF65-F5344CB8AC3E}">
        <p14:creationId xmlns:p14="http://schemas.microsoft.com/office/powerpoint/2010/main" val="26743670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Troppo pericoloso</a:t>
            </a:r>
          </a:p>
          <a:p>
            <a:r>
              <a:rPr lang="it-IT" dirty="0"/>
              <a:t>Distruzione delle strutture</a:t>
            </a:r>
          </a:p>
          <a:p>
            <a:r>
              <a:rPr lang="it-IT" dirty="0"/>
              <a:t>Quantità limitate di aiuto</a:t>
            </a:r>
          </a:p>
          <a:p>
            <a:r>
              <a:rPr lang="it-IT" dirty="0"/>
              <a:t>Azioni limitate che sono rese possibili dal coraggio e dalla abnegazione del personale.</a:t>
            </a:r>
          </a:p>
          <a:p>
            <a:r>
              <a:rPr lang="it-IT" dirty="0"/>
              <a:t>L’IMPORTANZA DELLA TESTIMONIANZA (usare un linguaggio chiaro (l’importanza delle parole), non aggressivo </a:t>
            </a:r>
            <a:r>
              <a:rPr lang="it-IT"/>
              <a:t>ma specifico)</a:t>
            </a:r>
          </a:p>
        </p:txBody>
      </p:sp>
      <p:sp>
        <p:nvSpPr>
          <p:cNvPr id="4" name="Segnaposto numero diapositiva 3"/>
          <p:cNvSpPr>
            <a:spLocks noGrp="1"/>
          </p:cNvSpPr>
          <p:nvPr>
            <p:ph type="sldNum" sz="quarter" idx="5"/>
          </p:nvPr>
        </p:nvSpPr>
        <p:spPr/>
        <p:txBody>
          <a:bodyPr/>
          <a:lstStyle/>
          <a:p>
            <a:pPr>
              <a:defRPr/>
            </a:pPr>
            <a:fld id="{E62CE628-BB7B-45E9-A0A8-C820DA0B01AE}" type="slidenum">
              <a:rPr lang="en-US" altLang="en-US" smtClean="0"/>
              <a:pPr>
                <a:defRPr/>
              </a:pPr>
              <a:t>22</a:t>
            </a:fld>
            <a:endParaRPr lang="en-US" altLang="en-US"/>
          </a:p>
        </p:txBody>
      </p:sp>
    </p:spTree>
    <p:extLst>
      <p:ext uri="{BB962C8B-B14F-4D97-AF65-F5344CB8AC3E}">
        <p14:creationId xmlns:p14="http://schemas.microsoft.com/office/powerpoint/2010/main" val="34575722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Slide Image Placeholder 1">
            <a:extLst>
              <a:ext uri="{FF2B5EF4-FFF2-40B4-BE49-F238E27FC236}">
                <a16:creationId xmlns:a16="http://schemas.microsoft.com/office/drawing/2014/main" id="{E0632189-A6B6-424D-A6C7-16E9462363B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2995" name="Notes Placeholder 2">
            <a:extLst>
              <a:ext uri="{FF2B5EF4-FFF2-40B4-BE49-F238E27FC236}">
                <a16:creationId xmlns:a16="http://schemas.microsoft.com/office/drawing/2014/main" id="{E50A1059-879D-43E4-B50B-8D4F7BB2239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212996" name="Slide Number Placeholder 3">
            <a:extLst>
              <a:ext uri="{FF2B5EF4-FFF2-40B4-BE49-F238E27FC236}">
                <a16:creationId xmlns:a16="http://schemas.microsoft.com/office/drawing/2014/main" id="{FFBE08A9-24D9-4683-9BC0-8AC893E4B33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321C796A-7125-4DDF-A8E0-22D52552A698}" type="slidenum">
              <a:rPr lang="en-US" altLang="en-US" smtClean="0">
                <a:solidFill>
                  <a:srgbClr val="000000"/>
                </a:solidFill>
              </a:rPr>
              <a:pPr/>
              <a:t>23</a:t>
            </a:fld>
            <a:endParaRPr lang="en-US" altLang="en-US">
              <a:solidFill>
                <a:srgbClr val="000000"/>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pPr>
              <a:defRPr/>
            </a:pPr>
            <a:fld id="{E62CE628-BB7B-45E9-A0A8-C820DA0B01AE}" type="slidenum">
              <a:rPr lang="en-US" altLang="en-US" smtClean="0"/>
              <a:pPr>
                <a:defRPr/>
              </a:pPr>
              <a:t>2</a:t>
            </a:fld>
            <a:endParaRPr lang="en-US" altLang="en-US"/>
          </a:p>
        </p:txBody>
      </p:sp>
    </p:spTree>
    <p:extLst>
      <p:ext uri="{BB962C8B-B14F-4D97-AF65-F5344CB8AC3E}">
        <p14:creationId xmlns:p14="http://schemas.microsoft.com/office/powerpoint/2010/main" val="6653753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Palestina</a:t>
            </a:r>
            <a:br>
              <a:rPr lang="it-IT" dirty="0"/>
            </a:br>
            <a:r>
              <a:rPr lang="it-IT" dirty="0"/>
              <a:t>Stato di Palestina</a:t>
            </a:r>
            <a:br>
              <a:rPr lang="it-IT" dirty="0"/>
            </a:br>
            <a:r>
              <a:rPr lang="it-IT" dirty="0"/>
              <a:t>Autorità Palestinese</a:t>
            </a:r>
          </a:p>
          <a:p>
            <a:r>
              <a:rPr lang="it-IT" dirty="0" err="1"/>
              <a:t>oPT</a:t>
            </a:r>
            <a:r>
              <a:rPr lang="it-IT" dirty="0"/>
              <a:t>, Territori palestinesi occupati</a:t>
            </a:r>
          </a:p>
          <a:p>
            <a:r>
              <a:rPr lang="it-IT" dirty="0"/>
              <a:t>Territori contesi.</a:t>
            </a:r>
          </a:p>
          <a:p>
            <a:r>
              <a:rPr lang="it-IT" dirty="0"/>
              <a:t>Molte definizioni per un solo popolo</a:t>
            </a:r>
          </a:p>
        </p:txBody>
      </p:sp>
      <p:sp>
        <p:nvSpPr>
          <p:cNvPr id="4" name="Segnaposto numero diapositiva 3"/>
          <p:cNvSpPr>
            <a:spLocks noGrp="1"/>
          </p:cNvSpPr>
          <p:nvPr>
            <p:ph type="sldNum" sz="quarter" idx="5"/>
          </p:nvPr>
        </p:nvSpPr>
        <p:spPr/>
        <p:txBody>
          <a:bodyPr/>
          <a:lstStyle/>
          <a:p>
            <a:pPr>
              <a:defRPr/>
            </a:pPr>
            <a:fld id="{E62CE628-BB7B-45E9-A0A8-C820DA0B01AE}" type="slidenum">
              <a:rPr lang="en-US" altLang="en-US" smtClean="0"/>
              <a:pPr>
                <a:defRPr/>
              </a:pPr>
              <a:t>3</a:t>
            </a:fld>
            <a:endParaRPr lang="en-US" altLang="en-US"/>
          </a:p>
        </p:txBody>
      </p:sp>
    </p:spTree>
    <p:extLst>
      <p:ext uri="{BB962C8B-B14F-4D97-AF65-F5344CB8AC3E}">
        <p14:creationId xmlns:p14="http://schemas.microsoft.com/office/powerpoint/2010/main" val="28674327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a:extLst>
              <a:ext uri="{FF2B5EF4-FFF2-40B4-BE49-F238E27FC236}">
                <a16:creationId xmlns:a16="http://schemas.microsoft.com/office/drawing/2014/main" id="{DEDAF032-D6D8-40E1-A6F1-53029603A8F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7" name="Notes Placeholder 2">
            <a:extLst>
              <a:ext uri="{FF2B5EF4-FFF2-40B4-BE49-F238E27FC236}">
                <a16:creationId xmlns:a16="http://schemas.microsoft.com/office/drawing/2014/main" id="{99749F39-15EF-4780-983D-FE286F75B9C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7108" name="Slide Number Placeholder 3">
            <a:extLst>
              <a:ext uri="{FF2B5EF4-FFF2-40B4-BE49-F238E27FC236}">
                <a16:creationId xmlns:a16="http://schemas.microsoft.com/office/drawing/2014/main" id="{86B3F855-AA9F-4EB0-BFA6-7207613CF99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8374" indent="-287836">
              <a:defRPr>
                <a:solidFill>
                  <a:schemeClr val="tx1"/>
                </a:solidFill>
                <a:latin typeface="Calibri" panose="020F0502020204030204" pitchFamily="34" charset="0"/>
                <a:ea typeface="MS PGothic" panose="020B0600070205080204" pitchFamily="34" charset="-128"/>
              </a:defRPr>
            </a:lvl2pPr>
            <a:lvl3pPr marL="1151344" indent="-230269">
              <a:defRPr>
                <a:solidFill>
                  <a:schemeClr val="tx1"/>
                </a:solidFill>
                <a:latin typeface="Calibri" panose="020F0502020204030204" pitchFamily="34" charset="0"/>
                <a:ea typeface="MS PGothic" panose="020B0600070205080204" pitchFamily="34" charset="-128"/>
              </a:defRPr>
            </a:lvl3pPr>
            <a:lvl4pPr marL="1611881" indent="-230269">
              <a:defRPr>
                <a:solidFill>
                  <a:schemeClr val="tx1"/>
                </a:solidFill>
                <a:latin typeface="Calibri" panose="020F0502020204030204" pitchFamily="34" charset="0"/>
                <a:ea typeface="MS PGothic" panose="020B0600070205080204" pitchFamily="34" charset="-128"/>
              </a:defRPr>
            </a:lvl4pPr>
            <a:lvl5pPr marL="2072419" indent="-230269">
              <a:defRPr>
                <a:solidFill>
                  <a:schemeClr val="tx1"/>
                </a:solidFill>
                <a:latin typeface="Calibri" panose="020F0502020204030204" pitchFamily="34" charset="0"/>
                <a:ea typeface="MS PGothic" panose="020B0600070205080204" pitchFamily="34" charset="-128"/>
              </a:defRPr>
            </a:lvl5pPr>
            <a:lvl6pPr marL="2532957" indent="-230269"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93494" indent="-230269"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54032" indent="-230269"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914569" indent="-230269"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6B5344D-000F-4936-AD59-5C14B951D0E8}"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extLst>
      <p:ext uri="{BB962C8B-B14F-4D97-AF65-F5344CB8AC3E}">
        <p14:creationId xmlns:p14="http://schemas.microsoft.com/office/powerpoint/2010/main" val="36918199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a:extLst>
              <a:ext uri="{FF2B5EF4-FFF2-40B4-BE49-F238E27FC236}">
                <a16:creationId xmlns:a16="http://schemas.microsoft.com/office/drawing/2014/main" id="{E1B4AFFC-978B-4852-8EC1-8CFC9E49D4B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Notes Placeholder 2">
            <a:extLst>
              <a:ext uri="{FF2B5EF4-FFF2-40B4-BE49-F238E27FC236}">
                <a16:creationId xmlns:a16="http://schemas.microsoft.com/office/drawing/2014/main" id="{B1807BA0-77BA-4A33-8954-E0AF1F76117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5124" name="Slide Number Placeholder 3">
            <a:extLst>
              <a:ext uri="{FF2B5EF4-FFF2-40B4-BE49-F238E27FC236}">
                <a16:creationId xmlns:a16="http://schemas.microsoft.com/office/drawing/2014/main" id="{A2186906-8B55-45ED-98D7-9BE5E83078F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F99830D-9863-461B-A707-A801DF1B077A}"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extLst>
      <p:ext uri="{BB962C8B-B14F-4D97-AF65-F5344CB8AC3E}">
        <p14:creationId xmlns:p14="http://schemas.microsoft.com/office/powerpoint/2010/main" val="4175857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F3338A5-5931-455A-AE57-56C836560174}"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extLst>
      <p:ext uri="{BB962C8B-B14F-4D97-AF65-F5344CB8AC3E}">
        <p14:creationId xmlns:p14="http://schemas.microsoft.com/office/powerpoint/2010/main" val="11864685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a:extLst>
              <a:ext uri="{FF2B5EF4-FFF2-40B4-BE49-F238E27FC236}">
                <a16:creationId xmlns:a16="http://schemas.microsoft.com/office/drawing/2014/main" id="{E1B4AFFC-978B-4852-8EC1-8CFC9E49D4B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Notes Placeholder 2">
            <a:extLst>
              <a:ext uri="{FF2B5EF4-FFF2-40B4-BE49-F238E27FC236}">
                <a16:creationId xmlns:a16="http://schemas.microsoft.com/office/drawing/2014/main" id="{B1807BA0-77BA-4A33-8954-E0AF1F76117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5124" name="Slide Number Placeholder 3">
            <a:extLst>
              <a:ext uri="{FF2B5EF4-FFF2-40B4-BE49-F238E27FC236}">
                <a16:creationId xmlns:a16="http://schemas.microsoft.com/office/drawing/2014/main" id="{A2186906-8B55-45ED-98D7-9BE5E83078F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F99830D-9863-461B-A707-A801DF1B077A}"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extLst>
      <p:ext uri="{BB962C8B-B14F-4D97-AF65-F5344CB8AC3E}">
        <p14:creationId xmlns:p14="http://schemas.microsoft.com/office/powerpoint/2010/main" val="6233582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a:extLst>
              <a:ext uri="{FF2B5EF4-FFF2-40B4-BE49-F238E27FC236}">
                <a16:creationId xmlns:a16="http://schemas.microsoft.com/office/drawing/2014/main" id="{E1B4AFFC-978B-4852-8EC1-8CFC9E49D4B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Notes Placeholder 2">
            <a:extLst>
              <a:ext uri="{FF2B5EF4-FFF2-40B4-BE49-F238E27FC236}">
                <a16:creationId xmlns:a16="http://schemas.microsoft.com/office/drawing/2014/main" id="{B1807BA0-77BA-4A33-8954-E0AF1F76117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5124" name="Slide Number Placeholder 3">
            <a:extLst>
              <a:ext uri="{FF2B5EF4-FFF2-40B4-BE49-F238E27FC236}">
                <a16:creationId xmlns:a16="http://schemas.microsoft.com/office/drawing/2014/main" id="{A2186906-8B55-45ED-98D7-9BE5E83078F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F99830D-9863-461B-A707-A801DF1B077A}"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extLst>
      <p:ext uri="{BB962C8B-B14F-4D97-AF65-F5344CB8AC3E}">
        <p14:creationId xmlns:p14="http://schemas.microsoft.com/office/powerpoint/2010/main" val="23463336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a:extLst>
              <a:ext uri="{FF2B5EF4-FFF2-40B4-BE49-F238E27FC236}">
                <a16:creationId xmlns:a16="http://schemas.microsoft.com/office/drawing/2014/main" id="{E1B4AFFC-978B-4852-8EC1-8CFC9E49D4B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Notes Placeholder 2">
            <a:extLst>
              <a:ext uri="{FF2B5EF4-FFF2-40B4-BE49-F238E27FC236}">
                <a16:creationId xmlns:a16="http://schemas.microsoft.com/office/drawing/2014/main" id="{B1807BA0-77BA-4A33-8954-E0AF1F76117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5124" name="Slide Number Placeholder 3">
            <a:extLst>
              <a:ext uri="{FF2B5EF4-FFF2-40B4-BE49-F238E27FC236}">
                <a16:creationId xmlns:a16="http://schemas.microsoft.com/office/drawing/2014/main" id="{A2186906-8B55-45ED-98D7-9BE5E83078F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F99830D-9863-461B-A707-A801DF1B077A}"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extLst>
      <p:ext uri="{BB962C8B-B14F-4D97-AF65-F5344CB8AC3E}">
        <p14:creationId xmlns:p14="http://schemas.microsoft.com/office/powerpoint/2010/main" val="24492434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85132E45-4B02-4161-805C-CAC665ED4673}"/>
              </a:ext>
            </a:extLst>
          </p:cNvPr>
          <p:cNvSpPr>
            <a:spLocks noGrp="1"/>
          </p:cNvSpPr>
          <p:nvPr>
            <p:ph type="dt" sz="half" idx="10"/>
          </p:nvPr>
        </p:nvSpPr>
        <p:spPr/>
        <p:txBody>
          <a:bodyPr/>
          <a:lstStyle>
            <a:lvl1pPr>
              <a:defRPr/>
            </a:lvl1pPr>
          </a:lstStyle>
          <a:p>
            <a:pPr>
              <a:defRPr/>
            </a:pPr>
            <a:fld id="{94355A3D-47A0-4070-922B-D5D41770F514}" type="datetime1">
              <a:rPr lang="en-US" altLang="en-US"/>
              <a:pPr>
                <a:defRPr/>
              </a:pPr>
              <a:t>12/4/2023</a:t>
            </a:fld>
            <a:endParaRPr lang="en-US" altLang="en-US"/>
          </a:p>
        </p:txBody>
      </p:sp>
      <p:sp>
        <p:nvSpPr>
          <p:cNvPr id="5" name="Footer Placeholder 4">
            <a:extLst>
              <a:ext uri="{FF2B5EF4-FFF2-40B4-BE49-F238E27FC236}">
                <a16:creationId xmlns:a16="http://schemas.microsoft.com/office/drawing/2014/main" id="{7D406250-D96B-4786-BD8E-304703658AA6}"/>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9E06E231-1231-4117-BFE0-0280B0CEFD74}"/>
              </a:ext>
            </a:extLst>
          </p:cNvPr>
          <p:cNvSpPr>
            <a:spLocks noGrp="1"/>
          </p:cNvSpPr>
          <p:nvPr>
            <p:ph type="sldNum" sz="quarter" idx="12"/>
          </p:nvPr>
        </p:nvSpPr>
        <p:spPr/>
        <p:txBody>
          <a:bodyPr/>
          <a:lstStyle>
            <a:lvl1pPr>
              <a:defRPr/>
            </a:lvl1pPr>
          </a:lstStyle>
          <a:p>
            <a:pPr>
              <a:defRPr/>
            </a:pPr>
            <a:fld id="{84E229BD-3C49-4862-B611-CCB98A1D4CFA}" type="slidenum">
              <a:rPr lang="en-US" altLang="en-US"/>
              <a:pPr>
                <a:defRPr/>
              </a:pPr>
              <a:t>‹N›</a:t>
            </a:fld>
            <a:endParaRPr lang="en-US" altLang="en-US"/>
          </a:p>
        </p:txBody>
      </p:sp>
    </p:spTree>
    <p:extLst>
      <p:ext uri="{BB962C8B-B14F-4D97-AF65-F5344CB8AC3E}">
        <p14:creationId xmlns:p14="http://schemas.microsoft.com/office/powerpoint/2010/main" val="36181294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3F7C471-16E9-498D-ABA0-68F031099D7C}"/>
              </a:ext>
            </a:extLst>
          </p:cNvPr>
          <p:cNvSpPr>
            <a:spLocks noGrp="1"/>
          </p:cNvSpPr>
          <p:nvPr>
            <p:ph type="dt" sz="half" idx="10"/>
          </p:nvPr>
        </p:nvSpPr>
        <p:spPr/>
        <p:txBody>
          <a:bodyPr/>
          <a:lstStyle>
            <a:lvl1pPr>
              <a:defRPr/>
            </a:lvl1pPr>
          </a:lstStyle>
          <a:p>
            <a:pPr>
              <a:defRPr/>
            </a:pPr>
            <a:fld id="{684F8B6B-D474-442D-9E3D-5A83EBE1C565}" type="datetime1">
              <a:rPr lang="en-US" altLang="en-US"/>
              <a:pPr>
                <a:defRPr/>
              </a:pPr>
              <a:t>12/4/2023</a:t>
            </a:fld>
            <a:endParaRPr lang="en-US" altLang="en-US"/>
          </a:p>
        </p:txBody>
      </p:sp>
      <p:sp>
        <p:nvSpPr>
          <p:cNvPr id="5" name="Footer Placeholder 4">
            <a:extLst>
              <a:ext uri="{FF2B5EF4-FFF2-40B4-BE49-F238E27FC236}">
                <a16:creationId xmlns:a16="http://schemas.microsoft.com/office/drawing/2014/main" id="{956FA6D1-C9D9-48B8-B375-7FA4545FB302}"/>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468852E3-5CEE-4162-83A0-4DCBF279A963}"/>
              </a:ext>
            </a:extLst>
          </p:cNvPr>
          <p:cNvSpPr>
            <a:spLocks noGrp="1"/>
          </p:cNvSpPr>
          <p:nvPr>
            <p:ph type="sldNum" sz="quarter" idx="12"/>
          </p:nvPr>
        </p:nvSpPr>
        <p:spPr/>
        <p:txBody>
          <a:bodyPr/>
          <a:lstStyle>
            <a:lvl1pPr>
              <a:defRPr/>
            </a:lvl1pPr>
          </a:lstStyle>
          <a:p>
            <a:pPr>
              <a:defRPr/>
            </a:pPr>
            <a:fld id="{684007F9-E4CB-4C08-B8BD-91F2DF5FBB2E}" type="slidenum">
              <a:rPr lang="en-US" altLang="en-US"/>
              <a:pPr>
                <a:defRPr/>
              </a:pPr>
              <a:t>‹N›</a:t>
            </a:fld>
            <a:endParaRPr lang="en-US" altLang="en-US"/>
          </a:p>
        </p:txBody>
      </p:sp>
    </p:spTree>
    <p:extLst>
      <p:ext uri="{BB962C8B-B14F-4D97-AF65-F5344CB8AC3E}">
        <p14:creationId xmlns:p14="http://schemas.microsoft.com/office/powerpoint/2010/main" val="27718355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02A2561-AFF6-4E97-848B-A4E8084CE5B2}"/>
              </a:ext>
            </a:extLst>
          </p:cNvPr>
          <p:cNvSpPr>
            <a:spLocks noGrp="1"/>
          </p:cNvSpPr>
          <p:nvPr>
            <p:ph type="dt" sz="half" idx="10"/>
          </p:nvPr>
        </p:nvSpPr>
        <p:spPr/>
        <p:txBody>
          <a:bodyPr/>
          <a:lstStyle>
            <a:lvl1pPr>
              <a:defRPr/>
            </a:lvl1pPr>
          </a:lstStyle>
          <a:p>
            <a:pPr>
              <a:defRPr/>
            </a:pPr>
            <a:fld id="{59BBE287-1A9A-42DB-B001-5EF9108A6BDE}" type="datetime1">
              <a:rPr lang="en-US" altLang="en-US"/>
              <a:pPr>
                <a:defRPr/>
              </a:pPr>
              <a:t>12/4/2023</a:t>
            </a:fld>
            <a:endParaRPr lang="en-US" altLang="en-US"/>
          </a:p>
        </p:txBody>
      </p:sp>
      <p:sp>
        <p:nvSpPr>
          <p:cNvPr id="5" name="Footer Placeholder 4">
            <a:extLst>
              <a:ext uri="{FF2B5EF4-FFF2-40B4-BE49-F238E27FC236}">
                <a16:creationId xmlns:a16="http://schemas.microsoft.com/office/drawing/2014/main" id="{06AD002B-8A1D-47F3-93B0-F8A1E8CD6B4E}"/>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DB29FD8-449B-4047-87B4-AD06D002801F}"/>
              </a:ext>
            </a:extLst>
          </p:cNvPr>
          <p:cNvSpPr>
            <a:spLocks noGrp="1"/>
          </p:cNvSpPr>
          <p:nvPr>
            <p:ph type="sldNum" sz="quarter" idx="12"/>
          </p:nvPr>
        </p:nvSpPr>
        <p:spPr/>
        <p:txBody>
          <a:bodyPr/>
          <a:lstStyle>
            <a:lvl1pPr>
              <a:defRPr/>
            </a:lvl1pPr>
          </a:lstStyle>
          <a:p>
            <a:pPr>
              <a:defRPr/>
            </a:pPr>
            <a:fld id="{03CF5223-864E-4A0C-802D-7796EE9BD8F9}" type="slidenum">
              <a:rPr lang="en-US" altLang="en-US"/>
              <a:pPr>
                <a:defRPr/>
              </a:pPr>
              <a:t>‹N›</a:t>
            </a:fld>
            <a:endParaRPr lang="en-US" altLang="en-US"/>
          </a:p>
        </p:txBody>
      </p:sp>
    </p:spTree>
    <p:extLst>
      <p:ext uri="{BB962C8B-B14F-4D97-AF65-F5344CB8AC3E}">
        <p14:creationId xmlns:p14="http://schemas.microsoft.com/office/powerpoint/2010/main" val="27366343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296F9397-8133-4229-896C-D4D3F488A690}"/>
              </a:ext>
            </a:extLst>
          </p:cNvPr>
          <p:cNvSpPr>
            <a:spLocks noGrp="1"/>
          </p:cNvSpPr>
          <p:nvPr>
            <p:ph type="dt" sz="half" idx="10"/>
          </p:nvPr>
        </p:nvSpPr>
        <p:spPr/>
        <p:txBody>
          <a:bodyPr/>
          <a:lstStyle>
            <a:lvl1pPr>
              <a:defRPr/>
            </a:lvl1pPr>
          </a:lstStyle>
          <a:p>
            <a:pPr>
              <a:defRPr/>
            </a:pPr>
            <a:fld id="{F9C35DB5-50E0-4956-9FD3-89C7F517D1FA}" type="datetime1">
              <a:rPr lang="en-US" altLang="en-US"/>
              <a:pPr>
                <a:defRPr/>
              </a:pPr>
              <a:t>12/4/2023</a:t>
            </a:fld>
            <a:endParaRPr lang="en-US" altLang="en-US"/>
          </a:p>
        </p:txBody>
      </p:sp>
      <p:sp>
        <p:nvSpPr>
          <p:cNvPr id="5" name="Footer Placeholder 4">
            <a:extLst>
              <a:ext uri="{FF2B5EF4-FFF2-40B4-BE49-F238E27FC236}">
                <a16:creationId xmlns:a16="http://schemas.microsoft.com/office/drawing/2014/main" id="{3576B837-8685-4B63-9478-33BF53B5BD2C}"/>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CC3C52AE-E717-4963-ADF0-55DB38E2F40A}"/>
              </a:ext>
            </a:extLst>
          </p:cNvPr>
          <p:cNvSpPr>
            <a:spLocks noGrp="1"/>
          </p:cNvSpPr>
          <p:nvPr>
            <p:ph type="sldNum" sz="quarter" idx="12"/>
          </p:nvPr>
        </p:nvSpPr>
        <p:spPr/>
        <p:txBody>
          <a:bodyPr/>
          <a:lstStyle>
            <a:lvl1pPr>
              <a:defRPr/>
            </a:lvl1pPr>
          </a:lstStyle>
          <a:p>
            <a:pPr>
              <a:defRPr/>
            </a:pPr>
            <a:fld id="{750B788F-5280-4F3D-840B-5D85F487154F}" type="slidenum">
              <a:rPr lang="en-US" altLang="en-US"/>
              <a:pPr>
                <a:defRPr/>
              </a:pPr>
              <a:t>‹N›</a:t>
            </a:fld>
            <a:endParaRPr lang="en-US" altLang="en-US"/>
          </a:p>
        </p:txBody>
      </p:sp>
    </p:spTree>
    <p:extLst>
      <p:ext uri="{BB962C8B-B14F-4D97-AF65-F5344CB8AC3E}">
        <p14:creationId xmlns:p14="http://schemas.microsoft.com/office/powerpoint/2010/main" val="22473444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9D673B-28F7-4145-86F8-6262F345E012}"/>
              </a:ext>
            </a:extLst>
          </p:cNvPr>
          <p:cNvSpPr>
            <a:spLocks noGrp="1"/>
          </p:cNvSpPr>
          <p:nvPr>
            <p:ph type="dt" sz="half" idx="10"/>
          </p:nvPr>
        </p:nvSpPr>
        <p:spPr/>
        <p:txBody>
          <a:bodyPr/>
          <a:lstStyle>
            <a:lvl1pPr>
              <a:defRPr/>
            </a:lvl1pPr>
          </a:lstStyle>
          <a:p>
            <a:pPr>
              <a:defRPr/>
            </a:pPr>
            <a:fld id="{A362D586-D0D0-4457-AD7E-879217E0680E}" type="datetime1">
              <a:rPr lang="en-US" altLang="en-US"/>
              <a:pPr>
                <a:defRPr/>
              </a:pPr>
              <a:t>12/4/2023</a:t>
            </a:fld>
            <a:endParaRPr lang="en-US" altLang="en-US"/>
          </a:p>
        </p:txBody>
      </p:sp>
      <p:sp>
        <p:nvSpPr>
          <p:cNvPr id="5" name="Footer Placeholder 4">
            <a:extLst>
              <a:ext uri="{FF2B5EF4-FFF2-40B4-BE49-F238E27FC236}">
                <a16:creationId xmlns:a16="http://schemas.microsoft.com/office/drawing/2014/main" id="{A637791E-49C6-4068-897D-139BE68314A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ADEE38B2-D22B-4C3A-892D-C6729CD0A8DC}"/>
              </a:ext>
            </a:extLst>
          </p:cNvPr>
          <p:cNvSpPr>
            <a:spLocks noGrp="1"/>
          </p:cNvSpPr>
          <p:nvPr>
            <p:ph type="sldNum" sz="quarter" idx="12"/>
          </p:nvPr>
        </p:nvSpPr>
        <p:spPr/>
        <p:txBody>
          <a:bodyPr/>
          <a:lstStyle>
            <a:lvl1pPr>
              <a:defRPr/>
            </a:lvl1pPr>
          </a:lstStyle>
          <a:p>
            <a:pPr>
              <a:defRPr/>
            </a:pPr>
            <a:fld id="{B2BCD34A-2B15-4A07-8B72-6106D16964E9}" type="slidenum">
              <a:rPr lang="en-US" altLang="en-US"/>
              <a:pPr>
                <a:defRPr/>
              </a:pPr>
              <a:t>‹N›</a:t>
            </a:fld>
            <a:endParaRPr lang="en-US" altLang="en-US"/>
          </a:p>
        </p:txBody>
      </p:sp>
    </p:spTree>
    <p:extLst>
      <p:ext uri="{BB962C8B-B14F-4D97-AF65-F5344CB8AC3E}">
        <p14:creationId xmlns:p14="http://schemas.microsoft.com/office/powerpoint/2010/main" val="1565944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CF5E1C6-5A85-4BC1-94FD-F382F97BB0B9}"/>
              </a:ext>
            </a:extLst>
          </p:cNvPr>
          <p:cNvSpPr>
            <a:spLocks noGrp="1"/>
          </p:cNvSpPr>
          <p:nvPr>
            <p:ph type="dt" sz="half" idx="10"/>
          </p:nvPr>
        </p:nvSpPr>
        <p:spPr/>
        <p:txBody>
          <a:bodyPr/>
          <a:lstStyle>
            <a:lvl1pPr>
              <a:defRPr/>
            </a:lvl1pPr>
          </a:lstStyle>
          <a:p>
            <a:pPr>
              <a:defRPr/>
            </a:pPr>
            <a:fld id="{2A0320E2-3146-4B8A-8E12-3B190F178A70}" type="datetime1">
              <a:rPr lang="en-US" altLang="en-US"/>
              <a:pPr>
                <a:defRPr/>
              </a:pPr>
              <a:t>12/4/2023</a:t>
            </a:fld>
            <a:endParaRPr lang="en-US" altLang="en-US"/>
          </a:p>
        </p:txBody>
      </p:sp>
      <p:sp>
        <p:nvSpPr>
          <p:cNvPr id="5" name="Footer Placeholder 4">
            <a:extLst>
              <a:ext uri="{FF2B5EF4-FFF2-40B4-BE49-F238E27FC236}">
                <a16:creationId xmlns:a16="http://schemas.microsoft.com/office/drawing/2014/main" id="{34588447-79A6-4A49-A972-9BD3D1D8070C}"/>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2D706738-067E-461D-99A8-7339B2BEDB62}"/>
              </a:ext>
            </a:extLst>
          </p:cNvPr>
          <p:cNvSpPr>
            <a:spLocks noGrp="1"/>
          </p:cNvSpPr>
          <p:nvPr>
            <p:ph type="sldNum" sz="quarter" idx="12"/>
          </p:nvPr>
        </p:nvSpPr>
        <p:spPr/>
        <p:txBody>
          <a:bodyPr/>
          <a:lstStyle>
            <a:lvl1pPr>
              <a:defRPr/>
            </a:lvl1pPr>
          </a:lstStyle>
          <a:p>
            <a:pPr>
              <a:defRPr/>
            </a:pPr>
            <a:fld id="{1157EA88-9A35-4C55-8852-0F7D0F42C6E4}" type="slidenum">
              <a:rPr lang="en-US" altLang="en-US"/>
              <a:pPr>
                <a:defRPr/>
              </a:pPr>
              <a:t>‹N›</a:t>
            </a:fld>
            <a:endParaRPr lang="en-US" altLang="en-US"/>
          </a:p>
        </p:txBody>
      </p:sp>
    </p:spTree>
    <p:extLst>
      <p:ext uri="{BB962C8B-B14F-4D97-AF65-F5344CB8AC3E}">
        <p14:creationId xmlns:p14="http://schemas.microsoft.com/office/powerpoint/2010/main" val="14391691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3CD0D33F-FC88-4213-8D64-5D2EB20B198E}"/>
              </a:ext>
            </a:extLst>
          </p:cNvPr>
          <p:cNvSpPr>
            <a:spLocks noGrp="1"/>
          </p:cNvSpPr>
          <p:nvPr>
            <p:ph type="dt" sz="half" idx="10"/>
          </p:nvPr>
        </p:nvSpPr>
        <p:spPr/>
        <p:txBody>
          <a:bodyPr/>
          <a:lstStyle>
            <a:lvl1pPr>
              <a:defRPr/>
            </a:lvl1pPr>
          </a:lstStyle>
          <a:p>
            <a:pPr>
              <a:defRPr/>
            </a:pPr>
            <a:fld id="{579D7DA0-B455-45CF-9491-3782CE84D5DD}" type="datetime1">
              <a:rPr lang="en-US" altLang="en-US"/>
              <a:pPr>
                <a:defRPr/>
              </a:pPr>
              <a:t>12/4/2023</a:t>
            </a:fld>
            <a:endParaRPr lang="en-US" altLang="en-US"/>
          </a:p>
        </p:txBody>
      </p:sp>
      <p:sp>
        <p:nvSpPr>
          <p:cNvPr id="6" name="Footer Placeholder 4">
            <a:extLst>
              <a:ext uri="{FF2B5EF4-FFF2-40B4-BE49-F238E27FC236}">
                <a16:creationId xmlns:a16="http://schemas.microsoft.com/office/drawing/2014/main" id="{419746A2-2E2D-4BCB-B44F-38E50538468A}"/>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411A5777-AAFF-4BC8-AA50-523AF50CDED1}"/>
              </a:ext>
            </a:extLst>
          </p:cNvPr>
          <p:cNvSpPr>
            <a:spLocks noGrp="1"/>
          </p:cNvSpPr>
          <p:nvPr>
            <p:ph type="sldNum" sz="quarter" idx="12"/>
          </p:nvPr>
        </p:nvSpPr>
        <p:spPr/>
        <p:txBody>
          <a:bodyPr/>
          <a:lstStyle>
            <a:lvl1pPr>
              <a:defRPr/>
            </a:lvl1pPr>
          </a:lstStyle>
          <a:p>
            <a:pPr>
              <a:defRPr/>
            </a:pPr>
            <a:fld id="{2B9F5D6D-C955-487E-8949-F5E9D3249FBE}" type="slidenum">
              <a:rPr lang="en-US" altLang="en-US"/>
              <a:pPr>
                <a:defRPr/>
              </a:pPr>
              <a:t>‹N›</a:t>
            </a:fld>
            <a:endParaRPr lang="en-US" altLang="en-US"/>
          </a:p>
        </p:txBody>
      </p:sp>
    </p:spTree>
    <p:extLst>
      <p:ext uri="{BB962C8B-B14F-4D97-AF65-F5344CB8AC3E}">
        <p14:creationId xmlns:p14="http://schemas.microsoft.com/office/powerpoint/2010/main" val="36649560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5554ED66-0229-49F8-B524-9FDB30B2024E}"/>
              </a:ext>
            </a:extLst>
          </p:cNvPr>
          <p:cNvSpPr>
            <a:spLocks noGrp="1"/>
          </p:cNvSpPr>
          <p:nvPr>
            <p:ph type="dt" sz="half" idx="10"/>
          </p:nvPr>
        </p:nvSpPr>
        <p:spPr/>
        <p:txBody>
          <a:bodyPr/>
          <a:lstStyle>
            <a:lvl1pPr>
              <a:defRPr/>
            </a:lvl1pPr>
          </a:lstStyle>
          <a:p>
            <a:pPr>
              <a:defRPr/>
            </a:pPr>
            <a:fld id="{8E64FA15-25DD-4C2F-82B0-EAF659257D1D}" type="datetime1">
              <a:rPr lang="en-US" altLang="en-US"/>
              <a:pPr>
                <a:defRPr/>
              </a:pPr>
              <a:t>12/4/2023</a:t>
            </a:fld>
            <a:endParaRPr lang="en-US" altLang="en-US"/>
          </a:p>
        </p:txBody>
      </p:sp>
      <p:sp>
        <p:nvSpPr>
          <p:cNvPr id="8" name="Footer Placeholder 4">
            <a:extLst>
              <a:ext uri="{FF2B5EF4-FFF2-40B4-BE49-F238E27FC236}">
                <a16:creationId xmlns:a16="http://schemas.microsoft.com/office/drawing/2014/main" id="{895B80E8-ED12-4EF4-AB19-EAC7D68DD527}"/>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501419A2-DC6A-4C13-814D-79809C10459C}"/>
              </a:ext>
            </a:extLst>
          </p:cNvPr>
          <p:cNvSpPr>
            <a:spLocks noGrp="1"/>
          </p:cNvSpPr>
          <p:nvPr>
            <p:ph type="sldNum" sz="quarter" idx="12"/>
          </p:nvPr>
        </p:nvSpPr>
        <p:spPr/>
        <p:txBody>
          <a:bodyPr/>
          <a:lstStyle>
            <a:lvl1pPr>
              <a:defRPr/>
            </a:lvl1pPr>
          </a:lstStyle>
          <a:p>
            <a:pPr>
              <a:defRPr/>
            </a:pPr>
            <a:fld id="{A1DDE73F-4244-4B4E-911C-A41D61D4D219}" type="slidenum">
              <a:rPr lang="en-US" altLang="en-US"/>
              <a:pPr>
                <a:defRPr/>
              </a:pPr>
              <a:t>‹N›</a:t>
            </a:fld>
            <a:endParaRPr lang="en-US" altLang="en-US"/>
          </a:p>
        </p:txBody>
      </p:sp>
    </p:spTree>
    <p:extLst>
      <p:ext uri="{BB962C8B-B14F-4D97-AF65-F5344CB8AC3E}">
        <p14:creationId xmlns:p14="http://schemas.microsoft.com/office/powerpoint/2010/main" val="13603858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D6BADCB4-3B81-457B-AF35-B3C793CEFD67}"/>
              </a:ext>
            </a:extLst>
          </p:cNvPr>
          <p:cNvSpPr>
            <a:spLocks noGrp="1"/>
          </p:cNvSpPr>
          <p:nvPr>
            <p:ph type="dt" sz="half" idx="10"/>
          </p:nvPr>
        </p:nvSpPr>
        <p:spPr/>
        <p:txBody>
          <a:bodyPr/>
          <a:lstStyle>
            <a:lvl1pPr>
              <a:defRPr/>
            </a:lvl1pPr>
          </a:lstStyle>
          <a:p>
            <a:pPr>
              <a:defRPr/>
            </a:pPr>
            <a:fld id="{298CCF6C-24B4-4F48-A79D-A994EA5234C7}" type="datetime1">
              <a:rPr lang="en-US" altLang="en-US"/>
              <a:pPr>
                <a:defRPr/>
              </a:pPr>
              <a:t>12/4/2023</a:t>
            </a:fld>
            <a:endParaRPr lang="en-US" altLang="en-US"/>
          </a:p>
        </p:txBody>
      </p:sp>
      <p:sp>
        <p:nvSpPr>
          <p:cNvPr id="4" name="Footer Placeholder 4">
            <a:extLst>
              <a:ext uri="{FF2B5EF4-FFF2-40B4-BE49-F238E27FC236}">
                <a16:creationId xmlns:a16="http://schemas.microsoft.com/office/drawing/2014/main" id="{B499048E-ECD4-41C4-AF56-B05FE7EBCB21}"/>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F4E657FF-9B94-49D4-B42C-2F9E429757F0}"/>
              </a:ext>
            </a:extLst>
          </p:cNvPr>
          <p:cNvSpPr>
            <a:spLocks noGrp="1"/>
          </p:cNvSpPr>
          <p:nvPr>
            <p:ph type="sldNum" sz="quarter" idx="12"/>
          </p:nvPr>
        </p:nvSpPr>
        <p:spPr/>
        <p:txBody>
          <a:bodyPr/>
          <a:lstStyle>
            <a:lvl1pPr>
              <a:defRPr/>
            </a:lvl1pPr>
          </a:lstStyle>
          <a:p>
            <a:pPr>
              <a:defRPr/>
            </a:pPr>
            <a:fld id="{B5ECF3F2-D509-446A-AAA2-7124ED004BB6}" type="slidenum">
              <a:rPr lang="en-US" altLang="en-US"/>
              <a:pPr>
                <a:defRPr/>
              </a:pPr>
              <a:t>‹N›</a:t>
            </a:fld>
            <a:endParaRPr lang="en-US" altLang="en-US"/>
          </a:p>
        </p:txBody>
      </p:sp>
    </p:spTree>
    <p:extLst>
      <p:ext uri="{BB962C8B-B14F-4D97-AF65-F5344CB8AC3E}">
        <p14:creationId xmlns:p14="http://schemas.microsoft.com/office/powerpoint/2010/main" val="39354621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EFFDF28F-0D54-4707-97AF-4BA8D9B2614D}"/>
              </a:ext>
            </a:extLst>
          </p:cNvPr>
          <p:cNvSpPr>
            <a:spLocks noGrp="1"/>
          </p:cNvSpPr>
          <p:nvPr>
            <p:ph type="dt" sz="half" idx="10"/>
          </p:nvPr>
        </p:nvSpPr>
        <p:spPr/>
        <p:txBody>
          <a:bodyPr/>
          <a:lstStyle>
            <a:lvl1pPr>
              <a:defRPr/>
            </a:lvl1pPr>
          </a:lstStyle>
          <a:p>
            <a:pPr>
              <a:defRPr/>
            </a:pPr>
            <a:fld id="{0F3ECD08-8AB8-422A-AC5B-7B7EBCE5A67E}" type="datetime1">
              <a:rPr lang="en-US" altLang="en-US"/>
              <a:pPr>
                <a:defRPr/>
              </a:pPr>
              <a:t>12/4/2023</a:t>
            </a:fld>
            <a:endParaRPr lang="en-US" altLang="en-US"/>
          </a:p>
        </p:txBody>
      </p:sp>
      <p:sp>
        <p:nvSpPr>
          <p:cNvPr id="3" name="Footer Placeholder 4">
            <a:extLst>
              <a:ext uri="{FF2B5EF4-FFF2-40B4-BE49-F238E27FC236}">
                <a16:creationId xmlns:a16="http://schemas.microsoft.com/office/drawing/2014/main" id="{C26499A8-9DB5-4995-AAB3-00C512A06B20}"/>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1A86849E-7B7B-4790-B01D-8D3364829E71}"/>
              </a:ext>
            </a:extLst>
          </p:cNvPr>
          <p:cNvSpPr>
            <a:spLocks noGrp="1"/>
          </p:cNvSpPr>
          <p:nvPr>
            <p:ph type="sldNum" sz="quarter" idx="12"/>
          </p:nvPr>
        </p:nvSpPr>
        <p:spPr/>
        <p:txBody>
          <a:bodyPr/>
          <a:lstStyle>
            <a:lvl1pPr>
              <a:defRPr/>
            </a:lvl1pPr>
          </a:lstStyle>
          <a:p>
            <a:pPr>
              <a:defRPr/>
            </a:pPr>
            <a:fld id="{F89EDAAE-EE03-4918-AFF6-6C8A0B99205F}" type="slidenum">
              <a:rPr lang="en-US" altLang="en-US"/>
              <a:pPr>
                <a:defRPr/>
              </a:pPr>
              <a:t>‹N›</a:t>
            </a:fld>
            <a:endParaRPr lang="en-US" altLang="en-US"/>
          </a:p>
        </p:txBody>
      </p:sp>
    </p:spTree>
    <p:extLst>
      <p:ext uri="{BB962C8B-B14F-4D97-AF65-F5344CB8AC3E}">
        <p14:creationId xmlns:p14="http://schemas.microsoft.com/office/powerpoint/2010/main" val="197442479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A3E934BF-CE8C-4E88-879F-FA46FB2C5FD1}"/>
              </a:ext>
            </a:extLst>
          </p:cNvPr>
          <p:cNvSpPr>
            <a:spLocks noGrp="1"/>
          </p:cNvSpPr>
          <p:nvPr>
            <p:ph type="dt" sz="half" idx="10"/>
          </p:nvPr>
        </p:nvSpPr>
        <p:spPr/>
        <p:txBody>
          <a:bodyPr/>
          <a:lstStyle>
            <a:lvl1pPr>
              <a:defRPr/>
            </a:lvl1pPr>
          </a:lstStyle>
          <a:p>
            <a:pPr>
              <a:defRPr/>
            </a:pPr>
            <a:fld id="{DA2F27F2-4AA9-47C7-9D8B-11C32EE42D9D}" type="datetime1">
              <a:rPr lang="en-US" altLang="en-US"/>
              <a:pPr>
                <a:defRPr/>
              </a:pPr>
              <a:t>12/4/2023</a:t>
            </a:fld>
            <a:endParaRPr lang="en-US" altLang="en-US"/>
          </a:p>
        </p:txBody>
      </p:sp>
      <p:sp>
        <p:nvSpPr>
          <p:cNvPr id="6" name="Footer Placeholder 4">
            <a:extLst>
              <a:ext uri="{FF2B5EF4-FFF2-40B4-BE49-F238E27FC236}">
                <a16:creationId xmlns:a16="http://schemas.microsoft.com/office/drawing/2014/main" id="{4F636773-8BE5-4E97-86BD-D8BEECAF8211}"/>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FBE6D942-102A-4CA5-BD0F-B59A3313431E}"/>
              </a:ext>
            </a:extLst>
          </p:cNvPr>
          <p:cNvSpPr>
            <a:spLocks noGrp="1"/>
          </p:cNvSpPr>
          <p:nvPr>
            <p:ph type="sldNum" sz="quarter" idx="12"/>
          </p:nvPr>
        </p:nvSpPr>
        <p:spPr/>
        <p:txBody>
          <a:bodyPr/>
          <a:lstStyle>
            <a:lvl1pPr>
              <a:defRPr/>
            </a:lvl1pPr>
          </a:lstStyle>
          <a:p>
            <a:pPr>
              <a:defRPr/>
            </a:pPr>
            <a:fld id="{088D9A6F-9665-497B-BCF2-C8C931324082}" type="slidenum">
              <a:rPr lang="en-US" altLang="en-US"/>
              <a:pPr>
                <a:defRPr/>
              </a:pPr>
              <a:t>‹N›</a:t>
            </a:fld>
            <a:endParaRPr lang="en-US" altLang="en-US"/>
          </a:p>
        </p:txBody>
      </p:sp>
    </p:spTree>
    <p:extLst>
      <p:ext uri="{BB962C8B-B14F-4D97-AF65-F5344CB8AC3E}">
        <p14:creationId xmlns:p14="http://schemas.microsoft.com/office/powerpoint/2010/main" val="8059338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CAC3422-0C43-4FDC-AFDF-7484100A12C4}"/>
              </a:ext>
            </a:extLst>
          </p:cNvPr>
          <p:cNvSpPr>
            <a:spLocks noGrp="1"/>
          </p:cNvSpPr>
          <p:nvPr>
            <p:ph type="dt" sz="half" idx="10"/>
          </p:nvPr>
        </p:nvSpPr>
        <p:spPr/>
        <p:txBody>
          <a:bodyPr/>
          <a:lstStyle>
            <a:lvl1pPr>
              <a:defRPr/>
            </a:lvl1pPr>
          </a:lstStyle>
          <a:p>
            <a:pPr>
              <a:defRPr/>
            </a:pPr>
            <a:fld id="{DD3A0FD3-6195-4CD1-AD1F-75DD23F5D41D}" type="datetime1">
              <a:rPr lang="en-US" altLang="en-US"/>
              <a:pPr>
                <a:defRPr/>
              </a:pPr>
              <a:t>12/4/2023</a:t>
            </a:fld>
            <a:endParaRPr lang="en-US" altLang="en-US"/>
          </a:p>
        </p:txBody>
      </p:sp>
      <p:sp>
        <p:nvSpPr>
          <p:cNvPr id="5" name="Footer Placeholder 4">
            <a:extLst>
              <a:ext uri="{FF2B5EF4-FFF2-40B4-BE49-F238E27FC236}">
                <a16:creationId xmlns:a16="http://schemas.microsoft.com/office/drawing/2014/main" id="{CC94203C-4828-4B89-8938-2A5ABDCC1D3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00D00B8-898F-4F6C-9872-E056339A6E80}"/>
              </a:ext>
            </a:extLst>
          </p:cNvPr>
          <p:cNvSpPr>
            <a:spLocks noGrp="1"/>
          </p:cNvSpPr>
          <p:nvPr>
            <p:ph type="sldNum" sz="quarter" idx="12"/>
          </p:nvPr>
        </p:nvSpPr>
        <p:spPr/>
        <p:txBody>
          <a:bodyPr/>
          <a:lstStyle>
            <a:lvl1pPr>
              <a:defRPr/>
            </a:lvl1pPr>
          </a:lstStyle>
          <a:p>
            <a:pPr>
              <a:defRPr/>
            </a:pPr>
            <a:fld id="{9F5FAD49-4A71-42B3-AB39-05F40A601A7B}" type="slidenum">
              <a:rPr lang="en-US" altLang="en-US"/>
              <a:pPr>
                <a:defRPr/>
              </a:pPr>
              <a:t>‹N›</a:t>
            </a:fld>
            <a:endParaRPr lang="en-US" altLang="en-US"/>
          </a:p>
        </p:txBody>
      </p:sp>
    </p:spTree>
    <p:extLst>
      <p:ext uri="{BB962C8B-B14F-4D97-AF65-F5344CB8AC3E}">
        <p14:creationId xmlns:p14="http://schemas.microsoft.com/office/powerpoint/2010/main" val="398647447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DA037E32-6EF7-4E39-AE42-FAD7D1C397B5}"/>
              </a:ext>
            </a:extLst>
          </p:cNvPr>
          <p:cNvSpPr>
            <a:spLocks noGrp="1"/>
          </p:cNvSpPr>
          <p:nvPr>
            <p:ph type="dt" sz="half" idx="10"/>
          </p:nvPr>
        </p:nvSpPr>
        <p:spPr/>
        <p:txBody>
          <a:bodyPr/>
          <a:lstStyle>
            <a:lvl1pPr>
              <a:defRPr/>
            </a:lvl1pPr>
          </a:lstStyle>
          <a:p>
            <a:pPr>
              <a:defRPr/>
            </a:pPr>
            <a:fld id="{8944A592-F540-4390-B082-A9F274655232}" type="datetime1">
              <a:rPr lang="en-US" altLang="en-US"/>
              <a:pPr>
                <a:defRPr/>
              </a:pPr>
              <a:t>12/4/2023</a:t>
            </a:fld>
            <a:endParaRPr lang="en-US" altLang="en-US"/>
          </a:p>
        </p:txBody>
      </p:sp>
      <p:sp>
        <p:nvSpPr>
          <p:cNvPr id="6" name="Footer Placeholder 4">
            <a:extLst>
              <a:ext uri="{FF2B5EF4-FFF2-40B4-BE49-F238E27FC236}">
                <a16:creationId xmlns:a16="http://schemas.microsoft.com/office/drawing/2014/main" id="{A3B02A42-ABAA-452B-A11D-289A5F9AD433}"/>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1D2775E3-9E1A-4445-AF0C-DE0363EA4706}"/>
              </a:ext>
            </a:extLst>
          </p:cNvPr>
          <p:cNvSpPr>
            <a:spLocks noGrp="1"/>
          </p:cNvSpPr>
          <p:nvPr>
            <p:ph type="sldNum" sz="quarter" idx="12"/>
          </p:nvPr>
        </p:nvSpPr>
        <p:spPr/>
        <p:txBody>
          <a:bodyPr/>
          <a:lstStyle>
            <a:lvl1pPr>
              <a:defRPr/>
            </a:lvl1pPr>
          </a:lstStyle>
          <a:p>
            <a:pPr>
              <a:defRPr/>
            </a:pPr>
            <a:fld id="{4D3537EC-757E-4F8E-BC6F-36D859185517}" type="slidenum">
              <a:rPr lang="en-US" altLang="en-US"/>
              <a:pPr>
                <a:defRPr/>
              </a:pPr>
              <a:t>‹N›</a:t>
            </a:fld>
            <a:endParaRPr lang="en-US" altLang="en-US"/>
          </a:p>
        </p:txBody>
      </p:sp>
    </p:spTree>
    <p:extLst>
      <p:ext uri="{BB962C8B-B14F-4D97-AF65-F5344CB8AC3E}">
        <p14:creationId xmlns:p14="http://schemas.microsoft.com/office/powerpoint/2010/main" val="41832563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FEB70A-40C8-4437-BC32-601265A0CBAB}"/>
              </a:ext>
            </a:extLst>
          </p:cNvPr>
          <p:cNvSpPr>
            <a:spLocks noGrp="1"/>
          </p:cNvSpPr>
          <p:nvPr>
            <p:ph type="dt" sz="half" idx="10"/>
          </p:nvPr>
        </p:nvSpPr>
        <p:spPr/>
        <p:txBody>
          <a:bodyPr/>
          <a:lstStyle>
            <a:lvl1pPr>
              <a:defRPr/>
            </a:lvl1pPr>
          </a:lstStyle>
          <a:p>
            <a:pPr>
              <a:defRPr/>
            </a:pPr>
            <a:fld id="{3FEE0B37-766E-4C62-AD39-F40926BDDD88}" type="datetime1">
              <a:rPr lang="en-US" altLang="en-US"/>
              <a:pPr>
                <a:defRPr/>
              </a:pPr>
              <a:t>12/4/2023</a:t>
            </a:fld>
            <a:endParaRPr lang="en-US" altLang="en-US"/>
          </a:p>
        </p:txBody>
      </p:sp>
      <p:sp>
        <p:nvSpPr>
          <p:cNvPr id="5" name="Footer Placeholder 4">
            <a:extLst>
              <a:ext uri="{FF2B5EF4-FFF2-40B4-BE49-F238E27FC236}">
                <a16:creationId xmlns:a16="http://schemas.microsoft.com/office/drawing/2014/main" id="{770F776D-E208-40F5-A7A1-B4E4EDCC30CF}"/>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CB29A572-F823-4B7D-A8E1-696A16D96E4F}"/>
              </a:ext>
            </a:extLst>
          </p:cNvPr>
          <p:cNvSpPr>
            <a:spLocks noGrp="1"/>
          </p:cNvSpPr>
          <p:nvPr>
            <p:ph type="sldNum" sz="quarter" idx="12"/>
          </p:nvPr>
        </p:nvSpPr>
        <p:spPr/>
        <p:txBody>
          <a:bodyPr/>
          <a:lstStyle>
            <a:lvl1pPr>
              <a:defRPr/>
            </a:lvl1pPr>
          </a:lstStyle>
          <a:p>
            <a:pPr>
              <a:defRPr/>
            </a:pPr>
            <a:fld id="{53A90FC0-1534-4F3A-AB35-3E862C207CB6}" type="slidenum">
              <a:rPr lang="en-US" altLang="en-US"/>
              <a:pPr>
                <a:defRPr/>
              </a:pPr>
              <a:t>‹N›</a:t>
            </a:fld>
            <a:endParaRPr lang="en-US" altLang="en-US"/>
          </a:p>
        </p:txBody>
      </p:sp>
    </p:spTree>
    <p:extLst>
      <p:ext uri="{BB962C8B-B14F-4D97-AF65-F5344CB8AC3E}">
        <p14:creationId xmlns:p14="http://schemas.microsoft.com/office/powerpoint/2010/main" val="156831101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31E875-F834-4241-9DC2-69AB58B373FD}"/>
              </a:ext>
            </a:extLst>
          </p:cNvPr>
          <p:cNvSpPr>
            <a:spLocks noGrp="1"/>
          </p:cNvSpPr>
          <p:nvPr>
            <p:ph type="dt" sz="half" idx="10"/>
          </p:nvPr>
        </p:nvSpPr>
        <p:spPr/>
        <p:txBody>
          <a:bodyPr/>
          <a:lstStyle>
            <a:lvl1pPr>
              <a:defRPr/>
            </a:lvl1pPr>
          </a:lstStyle>
          <a:p>
            <a:pPr>
              <a:defRPr/>
            </a:pPr>
            <a:fld id="{E14A253A-E7E6-4D84-BC3B-13C4F298B9A7}" type="datetime1">
              <a:rPr lang="en-US" altLang="en-US"/>
              <a:pPr>
                <a:defRPr/>
              </a:pPr>
              <a:t>12/4/2023</a:t>
            </a:fld>
            <a:endParaRPr lang="en-US" altLang="en-US"/>
          </a:p>
        </p:txBody>
      </p:sp>
      <p:sp>
        <p:nvSpPr>
          <p:cNvPr id="5" name="Footer Placeholder 4">
            <a:extLst>
              <a:ext uri="{FF2B5EF4-FFF2-40B4-BE49-F238E27FC236}">
                <a16:creationId xmlns:a16="http://schemas.microsoft.com/office/drawing/2014/main" id="{4CF896C7-751D-4357-8907-A7219EE3EF05}"/>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740AC7AF-1AD2-48A2-AA90-BB58DAFE38E1}"/>
              </a:ext>
            </a:extLst>
          </p:cNvPr>
          <p:cNvSpPr>
            <a:spLocks noGrp="1"/>
          </p:cNvSpPr>
          <p:nvPr>
            <p:ph type="sldNum" sz="quarter" idx="12"/>
          </p:nvPr>
        </p:nvSpPr>
        <p:spPr/>
        <p:txBody>
          <a:bodyPr/>
          <a:lstStyle>
            <a:lvl1pPr>
              <a:defRPr/>
            </a:lvl1pPr>
          </a:lstStyle>
          <a:p>
            <a:pPr>
              <a:defRPr/>
            </a:pPr>
            <a:fld id="{49AD9EE4-E2A7-4784-93B7-A45DF69D8168}" type="slidenum">
              <a:rPr lang="en-US" altLang="en-US"/>
              <a:pPr>
                <a:defRPr/>
              </a:pPr>
              <a:t>‹N›</a:t>
            </a:fld>
            <a:endParaRPr lang="en-US" altLang="en-US"/>
          </a:p>
        </p:txBody>
      </p:sp>
    </p:spTree>
    <p:extLst>
      <p:ext uri="{BB962C8B-B14F-4D97-AF65-F5344CB8AC3E}">
        <p14:creationId xmlns:p14="http://schemas.microsoft.com/office/powerpoint/2010/main" val="8462936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D582F22-F6F7-43DA-8643-1818CED9575F}"/>
              </a:ext>
            </a:extLst>
          </p:cNvPr>
          <p:cNvSpPr>
            <a:spLocks noGrp="1"/>
          </p:cNvSpPr>
          <p:nvPr>
            <p:ph type="dt" sz="half" idx="10"/>
          </p:nvPr>
        </p:nvSpPr>
        <p:spPr/>
        <p:txBody>
          <a:bodyPr/>
          <a:lstStyle>
            <a:lvl1pPr>
              <a:defRPr/>
            </a:lvl1pPr>
          </a:lstStyle>
          <a:p>
            <a:pPr>
              <a:defRPr/>
            </a:pPr>
            <a:fld id="{EFEF606D-4E99-4E19-919E-0717AA100129}" type="datetime1">
              <a:rPr lang="en-US" altLang="en-US"/>
              <a:pPr>
                <a:defRPr/>
              </a:pPr>
              <a:t>12/4/2023</a:t>
            </a:fld>
            <a:endParaRPr lang="en-US" altLang="en-US"/>
          </a:p>
        </p:txBody>
      </p:sp>
      <p:sp>
        <p:nvSpPr>
          <p:cNvPr id="5" name="Footer Placeholder 4">
            <a:extLst>
              <a:ext uri="{FF2B5EF4-FFF2-40B4-BE49-F238E27FC236}">
                <a16:creationId xmlns:a16="http://schemas.microsoft.com/office/drawing/2014/main" id="{8C52C1CC-C5EE-4CC7-8564-34DE46AAA92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0DFDF314-E189-4190-BC75-A3180D629446}"/>
              </a:ext>
            </a:extLst>
          </p:cNvPr>
          <p:cNvSpPr>
            <a:spLocks noGrp="1"/>
          </p:cNvSpPr>
          <p:nvPr>
            <p:ph type="sldNum" sz="quarter" idx="12"/>
          </p:nvPr>
        </p:nvSpPr>
        <p:spPr/>
        <p:txBody>
          <a:bodyPr/>
          <a:lstStyle>
            <a:lvl1pPr>
              <a:defRPr/>
            </a:lvl1pPr>
          </a:lstStyle>
          <a:p>
            <a:pPr>
              <a:defRPr/>
            </a:pPr>
            <a:fld id="{5E128312-4BF1-4522-8799-C1EF61C97CB5}" type="slidenum">
              <a:rPr lang="en-US" altLang="en-US"/>
              <a:pPr>
                <a:defRPr/>
              </a:pPr>
              <a:t>‹N›</a:t>
            </a:fld>
            <a:endParaRPr lang="en-US" altLang="en-US"/>
          </a:p>
        </p:txBody>
      </p:sp>
    </p:spTree>
    <p:extLst>
      <p:ext uri="{BB962C8B-B14F-4D97-AF65-F5344CB8AC3E}">
        <p14:creationId xmlns:p14="http://schemas.microsoft.com/office/powerpoint/2010/main" val="9817245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887EDDC6-F39E-4765-9782-062E62C8F5E0}"/>
              </a:ext>
            </a:extLst>
          </p:cNvPr>
          <p:cNvSpPr>
            <a:spLocks noGrp="1"/>
          </p:cNvSpPr>
          <p:nvPr>
            <p:ph type="dt" sz="half" idx="10"/>
          </p:nvPr>
        </p:nvSpPr>
        <p:spPr/>
        <p:txBody>
          <a:bodyPr/>
          <a:lstStyle>
            <a:lvl1pPr>
              <a:defRPr/>
            </a:lvl1pPr>
          </a:lstStyle>
          <a:p>
            <a:pPr>
              <a:defRPr/>
            </a:pPr>
            <a:fld id="{292BA259-6081-432F-AE6F-6FE434309B31}" type="datetime1">
              <a:rPr lang="en-US" altLang="en-US"/>
              <a:pPr>
                <a:defRPr/>
              </a:pPr>
              <a:t>12/4/2023</a:t>
            </a:fld>
            <a:endParaRPr lang="en-US" altLang="en-US"/>
          </a:p>
        </p:txBody>
      </p:sp>
      <p:sp>
        <p:nvSpPr>
          <p:cNvPr id="6" name="Footer Placeholder 4">
            <a:extLst>
              <a:ext uri="{FF2B5EF4-FFF2-40B4-BE49-F238E27FC236}">
                <a16:creationId xmlns:a16="http://schemas.microsoft.com/office/drawing/2014/main" id="{281F7BEF-F5F2-475F-B3DC-666FD2FFA163}"/>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B5B2597C-EA80-4366-924D-7FCEB8E9BDB9}"/>
              </a:ext>
            </a:extLst>
          </p:cNvPr>
          <p:cNvSpPr>
            <a:spLocks noGrp="1"/>
          </p:cNvSpPr>
          <p:nvPr>
            <p:ph type="sldNum" sz="quarter" idx="12"/>
          </p:nvPr>
        </p:nvSpPr>
        <p:spPr/>
        <p:txBody>
          <a:bodyPr/>
          <a:lstStyle>
            <a:lvl1pPr>
              <a:defRPr/>
            </a:lvl1pPr>
          </a:lstStyle>
          <a:p>
            <a:pPr>
              <a:defRPr/>
            </a:pPr>
            <a:fld id="{863D0818-D2CE-47CE-BCFD-B5B5AF2B37AC}" type="slidenum">
              <a:rPr lang="en-US" altLang="en-US"/>
              <a:pPr>
                <a:defRPr/>
              </a:pPr>
              <a:t>‹N›</a:t>
            </a:fld>
            <a:endParaRPr lang="en-US" altLang="en-US"/>
          </a:p>
        </p:txBody>
      </p:sp>
    </p:spTree>
    <p:extLst>
      <p:ext uri="{BB962C8B-B14F-4D97-AF65-F5344CB8AC3E}">
        <p14:creationId xmlns:p14="http://schemas.microsoft.com/office/powerpoint/2010/main" val="42593515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741B3C99-3FB6-44C1-8CCA-233CD85F3A29}"/>
              </a:ext>
            </a:extLst>
          </p:cNvPr>
          <p:cNvSpPr>
            <a:spLocks noGrp="1"/>
          </p:cNvSpPr>
          <p:nvPr>
            <p:ph type="dt" sz="half" idx="10"/>
          </p:nvPr>
        </p:nvSpPr>
        <p:spPr/>
        <p:txBody>
          <a:bodyPr/>
          <a:lstStyle>
            <a:lvl1pPr>
              <a:defRPr/>
            </a:lvl1pPr>
          </a:lstStyle>
          <a:p>
            <a:pPr>
              <a:defRPr/>
            </a:pPr>
            <a:fld id="{2A46EB49-F510-48BD-B972-9A88D941C292}" type="datetime1">
              <a:rPr lang="en-US" altLang="en-US"/>
              <a:pPr>
                <a:defRPr/>
              </a:pPr>
              <a:t>12/4/2023</a:t>
            </a:fld>
            <a:endParaRPr lang="en-US" altLang="en-US"/>
          </a:p>
        </p:txBody>
      </p:sp>
      <p:sp>
        <p:nvSpPr>
          <p:cNvPr id="8" name="Footer Placeholder 4">
            <a:extLst>
              <a:ext uri="{FF2B5EF4-FFF2-40B4-BE49-F238E27FC236}">
                <a16:creationId xmlns:a16="http://schemas.microsoft.com/office/drawing/2014/main" id="{8628B16B-F138-43D7-BAFF-4A994F0A3BB7}"/>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218EC7BC-BA4B-4469-8032-78B2EB971FB0}"/>
              </a:ext>
            </a:extLst>
          </p:cNvPr>
          <p:cNvSpPr>
            <a:spLocks noGrp="1"/>
          </p:cNvSpPr>
          <p:nvPr>
            <p:ph type="sldNum" sz="quarter" idx="12"/>
          </p:nvPr>
        </p:nvSpPr>
        <p:spPr/>
        <p:txBody>
          <a:bodyPr/>
          <a:lstStyle>
            <a:lvl1pPr>
              <a:defRPr/>
            </a:lvl1pPr>
          </a:lstStyle>
          <a:p>
            <a:pPr>
              <a:defRPr/>
            </a:pPr>
            <a:fld id="{C8583E5C-2AC1-4926-ACEF-E3854B1E549C}" type="slidenum">
              <a:rPr lang="en-US" altLang="en-US"/>
              <a:pPr>
                <a:defRPr/>
              </a:pPr>
              <a:t>‹N›</a:t>
            </a:fld>
            <a:endParaRPr lang="en-US" altLang="en-US"/>
          </a:p>
        </p:txBody>
      </p:sp>
    </p:spTree>
    <p:extLst>
      <p:ext uri="{BB962C8B-B14F-4D97-AF65-F5344CB8AC3E}">
        <p14:creationId xmlns:p14="http://schemas.microsoft.com/office/powerpoint/2010/main" val="30457381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CFE6FAD2-CBFE-4959-8161-47FBCA2DFEAA}"/>
              </a:ext>
            </a:extLst>
          </p:cNvPr>
          <p:cNvSpPr>
            <a:spLocks noGrp="1"/>
          </p:cNvSpPr>
          <p:nvPr>
            <p:ph type="dt" sz="half" idx="10"/>
          </p:nvPr>
        </p:nvSpPr>
        <p:spPr/>
        <p:txBody>
          <a:bodyPr/>
          <a:lstStyle>
            <a:lvl1pPr>
              <a:defRPr/>
            </a:lvl1pPr>
          </a:lstStyle>
          <a:p>
            <a:pPr>
              <a:defRPr/>
            </a:pPr>
            <a:fld id="{A311ABF7-30E6-4378-83EB-76F694862643}" type="datetime1">
              <a:rPr lang="en-US" altLang="en-US"/>
              <a:pPr>
                <a:defRPr/>
              </a:pPr>
              <a:t>12/4/2023</a:t>
            </a:fld>
            <a:endParaRPr lang="en-US" altLang="en-US"/>
          </a:p>
        </p:txBody>
      </p:sp>
      <p:sp>
        <p:nvSpPr>
          <p:cNvPr id="4" name="Footer Placeholder 4">
            <a:extLst>
              <a:ext uri="{FF2B5EF4-FFF2-40B4-BE49-F238E27FC236}">
                <a16:creationId xmlns:a16="http://schemas.microsoft.com/office/drawing/2014/main" id="{54DC49FA-C78F-4191-B6CE-638410DE7863}"/>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1FEF4F7C-A98B-4A41-A866-AE7C73B61AA2}"/>
              </a:ext>
            </a:extLst>
          </p:cNvPr>
          <p:cNvSpPr>
            <a:spLocks noGrp="1"/>
          </p:cNvSpPr>
          <p:nvPr>
            <p:ph type="sldNum" sz="quarter" idx="12"/>
          </p:nvPr>
        </p:nvSpPr>
        <p:spPr/>
        <p:txBody>
          <a:bodyPr/>
          <a:lstStyle>
            <a:lvl1pPr>
              <a:defRPr/>
            </a:lvl1pPr>
          </a:lstStyle>
          <a:p>
            <a:pPr>
              <a:defRPr/>
            </a:pPr>
            <a:fld id="{86E2BA59-A3CC-4C1B-90CC-3A2004A3D640}" type="slidenum">
              <a:rPr lang="en-US" altLang="en-US"/>
              <a:pPr>
                <a:defRPr/>
              </a:pPr>
              <a:t>‹N›</a:t>
            </a:fld>
            <a:endParaRPr lang="en-US" altLang="en-US"/>
          </a:p>
        </p:txBody>
      </p:sp>
    </p:spTree>
    <p:extLst>
      <p:ext uri="{BB962C8B-B14F-4D97-AF65-F5344CB8AC3E}">
        <p14:creationId xmlns:p14="http://schemas.microsoft.com/office/powerpoint/2010/main" val="24352986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CF2ABDF5-98DF-4261-981F-37BC3D07EBC9}"/>
              </a:ext>
            </a:extLst>
          </p:cNvPr>
          <p:cNvSpPr>
            <a:spLocks noGrp="1"/>
          </p:cNvSpPr>
          <p:nvPr>
            <p:ph type="dt" sz="half" idx="10"/>
          </p:nvPr>
        </p:nvSpPr>
        <p:spPr/>
        <p:txBody>
          <a:bodyPr/>
          <a:lstStyle>
            <a:lvl1pPr>
              <a:defRPr/>
            </a:lvl1pPr>
          </a:lstStyle>
          <a:p>
            <a:pPr>
              <a:defRPr/>
            </a:pPr>
            <a:fld id="{9A7E275B-A49B-473E-9EAA-23F115B53A61}" type="datetime1">
              <a:rPr lang="en-US" altLang="en-US"/>
              <a:pPr>
                <a:defRPr/>
              </a:pPr>
              <a:t>12/4/2023</a:t>
            </a:fld>
            <a:endParaRPr lang="en-US" altLang="en-US"/>
          </a:p>
        </p:txBody>
      </p:sp>
      <p:sp>
        <p:nvSpPr>
          <p:cNvPr id="3" name="Footer Placeholder 4">
            <a:extLst>
              <a:ext uri="{FF2B5EF4-FFF2-40B4-BE49-F238E27FC236}">
                <a16:creationId xmlns:a16="http://schemas.microsoft.com/office/drawing/2014/main" id="{D5CA3F3E-230A-4C44-9D5A-2F11EF6BC192}"/>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9AF7AB8B-8A0C-4272-947B-11997AED724C}"/>
              </a:ext>
            </a:extLst>
          </p:cNvPr>
          <p:cNvSpPr>
            <a:spLocks noGrp="1"/>
          </p:cNvSpPr>
          <p:nvPr>
            <p:ph type="sldNum" sz="quarter" idx="12"/>
          </p:nvPr>
        </p:nvSpPr>
        <p:spPr/>
        <p:txBody>
          <a:bodyPr/>
          <a:lstStyle>
            <a:lvl1pPr>
              <a:defRPr/>
            </a:lvl1pPr>
          </a:lstStyle>
          <a:p>
            <a:pPr>
              <a:defRPr/>
            </a:pPr>
            <a:fld id="{7759B6FB-F0FA-4BC5-97D7-72B32BE653BA}" type="slidenum">
              <a:rPr lang="en-US" altLang="en-US"/>
              <a:pPr>
                <a:defRPr/>
              </a:pPr>
              <a:t>‹N›</a:t>
            </a:fld>
            <a:endParaRPr lang="en-US" altLang="en-US"/>
          </a:p>
        </p:txBody>
      </p:sp>
    </p:spTree>
    <p:extLst>
      <p:ext uri="{BB962C8B-B14F-4D97-AF65-F5344CB8AC3E}">
        <p14:creationId xmlns:p14="http://schemas.microsoft.com/office/powerpoint/2010/main" val="17607563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00066A7B-F718-46C4-BB3D-10CC8856EDDA}"/>
              </a:ext>
            </a:extLst>
          </p:cNvPr>
          <p:cNvSpPr>
            <a:spLocks noGrp="1"/>
          </p:cNvSpPr>
          <p:nvPr>
            <p:ph type="dt" sz="half" idx="10"/>
          </p:nvPr>
        </p:nvSpPr>
        <p:spPr/>
        <p:txBody>
          <a:bodyPr/>
          <a:lstStyle>
            <a:lvl1pPr>
              <a:defRPr/>
            </a:lvl1pPr>
          </a:lstStyle>
          <a:p>
            <a:pPr>
              <a:defRPr/>
            </a:pPr>
            <a:fld id="{2980AF4F-CB58-4E12-A476-BEA42CE4761B}" type="datetime1">
              <a:rPr lang="en-US" altLang="en-US"/>
              <a:pPr>
                <a:defRPr/>
              </a:pPr>
              <a:t>12/4/2023</a:t>
            </a:fld>
            <a:endParaRPr lang="en-US" altLang="en-US"/>
          </a:p>
        </p:txBody>
      </p:sp>
      <p:sp>
        <p:nvSpPr>
          <p:cNvPr id="6" name="Footer Placeholder 4">
            <a:extLst>
              <a:ext uri="{FF2B5EF4-FFF2-40B4-BE49-F238E27FC236}">
                <a16:creationId xmlns:a16="http://schemas.microsoft.com/office/drawing/2014/main" id="{C08CDA2E-1FB9-4D0D-B930-D6D345DAE8EE}"/>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DA87B86B-2515-4394-B601-8AF9ECF7255A}"/>
              </a:ext>
            </a:extLst>
          </p:cNvPr>
          <p:cNvSpPr>
            <a:spLocks noGrp="1"/>
          </p:cNvSpPr>
          <p:nvPr>
            <p:ph type="sldNum" sz="quarter" idx="12"/>
          </p:nvPr>
        </p:nvSpPr>
        <p:spPr/>
        <p:txBody>
          <a:bodyPr/>
          <a:lstStyle>
            <a:lvl1pPr>
              <a:defRPr/>
            </a:lvl1pPr>
          </a:lstStyle>
          <a:p>
            <a:pPr>
              <a:defRPr/>
            </a:pPr>
            <a:fld id="{505BE69B-4823-4855-AD8B-1566D5D2ADCB}" type="slidenum">
              <a:rPr lang="en-US" altLang="en-US"/>
              <a:pPr>
                <a:defRPr/>
              </a:pPr>
              <a:t>‹N›</a:t>
            </a:fld>
            <a:endParaRPr lang="en-US" altLang="en-US"/>
          </a:p>
        </p:txBody>
      </p:sp>
    </p:spTree>
    <p:extLst>
      <p:ext uri="{BB962C8B-B14F-4D97-AF65-F5344CB8AC3E}">
        <p14:creationId xmlns:p14="http://schemas.microsoft.com/office/powerpoint/2010/main" val="42249572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C23B5820-86FC-43B4-A580-0325ADA6B34D}"/>
              </a:ext>
            </a:extLst>
          </p:cNvPr>
          <p:cNvSpPr>
            <a:spLocks noGrp="1"/>
          </p:cNvSpPr>
          <p:nvPr>
            <p:ph type="dt" sz="half" idx="10"/>
          </p:nvPr>
        </p:nvSpPr>
        <p:spPr/>
        <p:txBody>
          <a:bodyPr/>
          <a:lstStyle>
            <a:lvl1pPr>
              <a:defRPr/>
            </a:lvl1pPr>
          </a:lstStyle>
          <a:p>
            <a:pPr>
              <a:defRPr/>
            </a:pPr>
            <a:fld id="{1D514FDC-A410-46C0-B8B7-ED39FEED52B2}" type="datetime1">
              <a:rPr lang="en-US" altLang="en-US"/>
              <a:pPr>
                <a:defRPr/>
              </a:pPr>
              <a:t>12/4/2023</a:t>
            </a:fld>
            <a:endParaRPr lang="en-US" altLang="en-US"/>
          </a:p>
        </p:txBody>
      </p:sp>
      <p:sp>
        <p:nvSpPr>
          <p:cNvPr id="6" name="Footer Placeholder 4">
            <a:extLst>
              <a:ext uri="{FF2B5EF4-FFF2-40B4-BE49-F238E27FC236}">
                <a16:creationId xmlns:a16="http://schemas.microsoft.com/office/drawing/2014/main" id="{1A66D4F5-060F-4133-B373-738046C97C62}"/>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6A23CE0A-6923-49A9-A6EE-FC26BC17C4A5}"/>
              </a:ext>
            </a:extLst>
          </p:cNvPr>
          <p:cNvSpPr>
            <a:spLocks noGrp="1"/>
          </p:cNvSpPr>
          <p:nvPr>
            <p:ph type="sldNum" sz="quarter" idx="12"/>
          </p:nvPr>
        </p:nvSpPr>
        <p:spPr/>
        <p:txBody>
          <a:bodyPr/>
          <a:lstStyle>
            <a:lvl1pPr>
              <a:defRPr/>
            </a:lvl1pPr>
          </a:lstStyle>
          <a:p>
            <a:pPr>
              <a:defRPr/>
            </a:pPr>
            <a:fld id="{4040A6C8-72E7-4D17-A732-2335AA3DDF30}" type="slidenum">
              <a:rPr lang="en-US" altLang="en-US"/>
              <a:pPr>
                <a:defRPr/>
              </a:pPr>
              <a:t>‹N›</a:t>
            </a:fld>
            <a:endParaRPr lang="en-US" altLang="en-US"/>
          </a:p>
        </p:txBody>
      </p:sp>
    </p:spTree>
    <p:extLst>
      <p:ext uri="{BB962C8B-B14F-4D97-AF65-F5344CB8AC3E}">
        <p14:creationId xmlns:p14="http://schemas.microsoft.com/office/powerpoint/2010/main" val="2367632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alpha val="80000"/>
          </a:schemeClr>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4C701F84-DE32-4BF4-9D22-2CEC6372F939}"/>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548ED11A-139B-46E5-BACE-07F7045B3965}"/>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AEE9B4DC-9276-4B36-9997-3EA6AFF1D226}"/>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defRPr>
            </a:lvl1pPr>
          </a:lstStyle>
          <a:p>
            <a:pPr>
              <a:defRPr/>
            </a:pPr>
            <a:fld id="{A015D8B5-CD1E-4AD6-BC2E-DAB6DBE7BD58}" type="datetime1">
              <a:rPr lang="en-US" altLang="en-US"/>
              <a:pPr>
                <a:defRPr/>
              </a:pPr>
              <a:t>12/4/2023</a:t>
            </a:fld>
            <a:endParaRPr lang="en-US" altLang="en-US"/>
          </a:p>
        </p:txBody>
      </p:sp>
      <p:sp>
        <p:nvSpPr>
          <p:cNvPr id="5" name="Footer Placeholder 4">
            <a:extLst>
              <a:ext uri="{FF2B5EF4-FFF2-40B4-BE49-F238E27FC236}">
                <a16:creationId xmlns:a16="http://schemas.microsoft.com/office/drawing/2014/main" id="{8CC50801-C5A2-4777-9E6F-8DDA205FFA09}"/>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hangingPunct="1">
              <a:defRPr sz="1200">
                <a:solidFill>
                  <a:schemeClr val="tx1">
                    <a:tint val="75000"/>
                  </a:schemeClr>
                </a:solidFill>
                <a:latin typeface="Calibri" pitchFamily="34" charset="0"/>
                <a:ea typeface="+mn-ea"/>
                <a:cs typeface="Arial" charset="0"/>
              </a:defRPr>
            </a:lvl1pPr>
          </a:lstStyle>
          <a:p>
            <a:pPr>
              <a:defRPr/>
            </a:pPr>
            <a:endParaRPr lang="en-US"/>
          </a:p>
        </p:txBody>
      </p:sp>
      <p:sp>
        <p:nvSpPr>
          <p:cNvPr id="6" name="Slide Number Placeholder 5">
            <a:extLst>
              <a:ext uri="{FF2B5EF4-FFF2-40B4-BE49-F238E27FC236}">
                <a16:creationId xmlns:a16="http://schemas.microsoft.com/office/drawing/2014/main" id="{B63C45E8-EA12-40A2-8A3E-E296BF530A6E}"/>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a:defRPr/>
            </a:pPr>
            <a:fld id="{7AE68AFA-9478-4A88-BA47-44EB41DF116F}" type="slidenum">
              <a:rPr lang="en-US" altLang="en-US"/>
              <a:pPr>
                <a:defRPr/>
              </a:pPr>
              <a:t>‹N›</a:t>
            </a:fld>
            <a:endParaRPr lang="en-US" altLang="en-US"/>
          </a:p>
        </p:txBody>
      </p:sp>
    </p:spTree>
  </p:cSld>
  <p:clrMap bg1="lt1" tx1="dk1" bg2="lt2" tx2="dk2" accent1="accent1" accent2="accent2" accent3="accent3" accent4="accent4" accent5="accent5" accent6="accent6" hlink="hlink" folHlink="folHlink"/>
  <p:sldLayoutIdLst>
    <p:sldLayoutId id="2147483770" r:id="rId1"/>
    <p:sldLayoutId id="2147483771" r:id="rId2"/>
    <p:sldLayoutId id="2147483772" r:id="rId3"/>
    <p:sldLayoutId id="2147483773" r:id="rId4"/>
    <p:sldLayoutId id="2147483774" r:id="rId5"/>
    <p:sldLayoutId id="2147483775" r:id="rId6"/>
    <p:sldLayoutId id="2147483776" r:id="rId7"/>
    <p:sldLayoutId id="2147483777" r:id="rId8"/>
    <p:sldLayoutId id="2147483778" r:id="rId9"/>
    <p:sldLayoutId id="2147483779" r:id="rId10"/>
    <p:sldLayoutId id="2147483780" r:id="rId11"/>
  </p:sldLayoutIdLst>
  <p:hf hdr="0" ftr="0"/>
  <p:txStyles>
    <p:titleStyle>
      <a:lvl1pPr algn="ctr" rtl="0" eaLnBrk="0" fontAlgn="base" hangingPunct="0">
        <a:spcBef>
          <a:spcPct val="0"/>
        </a:spcBef>
        <a:spcAft>
          <a:spcPct val="0"/>
        </a:spcAft>
        <a:defRPr sz="4400" kern="1200">
          <a:solidFill>
            <a:schemeClr val="tx1"/>
          </a:solidFill>
          <a:latin typeface="+mj-lt"/>
          <a:ea typeface="MS PGothic" pitchFamily="34" charset="-128"/>
          <a:cs typeface="+mj-cs"/>
        </a:defRPr>
      </a:lvl1pPr>
      <a:lvl2pPr algn="ctr" rtl="0" eaLnBrk="0" fontAlgn="base" hangingPunct="0">
        <a:spcBef>
          <a:spcPct val="0"/>
        </a:spcBef>
        <a:spcAft>
          <a:spcPct val="0"/>
        </a:spcAft>
        <a:defRPr sz="4400">
          <a:solidFill>
            <a:schemeClr val="tx1"/>
          </a:solidFill>
          <a:latin typeface="Calibri" pitchFamily="34" charset="0"/>
          <a:ea typeface="MS PGothic" pitchFamily="34" charset="-128"/>
        </a:defRPr>
      </a:lvl2pPr>
      <a:lvl3pPr algn="ctr" rtl="0" eaLnBrk="0" fontAlgn="base" hangingPunct="0">
        <a:spcBef>
          <a:spcPct val="0"/>
        </a:spcBef>
        <a:spcAft>
          <a:spcPct val="0"/>
        </a:spcAft>
        <a:defRPr sz="4400">
          <a:solidFill>
            <a:schemeClr val="tx1"/>
          </a:solidFill>
          <a:latin typeface="Calibri" pitchFamily="34" charset="0"/>
          <a:ea typeface="MS PGothic" pitchFamily="34" charset="-128"/>
        </a:defRPr>
      </a:lvl3pPr>
      <a:lvl4pPr algn="ctr" rtl="0" eaLnBrk="0" fontAlgn="base" hangingPunct="0">
        <a:spcBef>
          <a:spcPct val="0"/>
        </a:spcBef>
        <a:spcAft>
          <a:spcPct val="0"/>
        </a:spcAft>
        <a:defRPr sz="4400">
          <a:solidFill>
            <a:schemeClr val="tx1"/>
          </a:solidFill>
          <a:latin typeface="Calibri" pitchFamily="34" charset="0"/>
          <a:ea typeface="MS PGothic" pitchFamily="34" charset="-128"/>
        </a:defRPr>
      </a:lvl4pPr>
      <a:lvl5pPr algn="ctr" rtl="0" eaLnBrk="0" fontAlgn="base" hangingPunct="0">
        <a:spcBef>
          <a:spcPct val="0"/>
        </a:spcBef>
        <a:spcAft>
          <a:spcPct val="0"/>
        </a:spcAft>
        <a:defRPr sz="4400">
          <a:solidFill>
            <a:schemeClr val="tx1"/>
          </a:solidFill>
          <a:latin typeface="Calibri" pitchFamily="34" charset="0"/>
          <a:ea typeface="MS PGothic" pitchFamily="34" charset="-128"/>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itchFamily="34" charset="-128"/>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itchFamily="34" charset="-128"/>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itchFamily="34" charset="-128"/>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87C30DC0-CB61-4D58-AE06-F7451F04A038}"/>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C8274B16-0720-43FE-89C3-FF4BE866C85F}"/>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3F8AD580-D049-40E7-A64F-DB5A7034840C}"/>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defRPr>
            </a:lvl1pPr>
          </a:lstStyle>
          <a:p>
            <a:pPr>
              <a:defRPr/>
            </a:pPr>
            <a:fld id="{B740A604-0749-4C62-93EE-AD8CD976B05B}" type="datetime1">
              <a:rPr lang="en-US" altLang="en-US"/>
              <a:pPr>
                <a:defRPr/>
              </a:pPr>
              <a:t>12/4/2023</a:t>
            </a:fld>
            <a:endParaRPr lang="en-US" altLang="en-US"/>
          </a:p>
        </p:txBody>
      </p:sp>
      <p:sp>
        <p:nvSpPr>
          <p:cNvPr id="5" name="Footer Placeholder 4">
            <a:extLst>
              <a:ext uri="{FF2B5EF4-FFF2-40B4-BE49-F238E27FC236}">
                <a16:creationId xmlns:a16="http://schemas.microsoft.com/office/drawing/2014/main" id="{8F84A6EE-25C4-451D-AF3E-BF4B0C66A052}"/>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hangingPunct="1">
              <a:defRPr sz="1200">
                <a:solidFill>
                  <a:schemeClr val="tx1">
                    <a:tint val="75000"/>
                  </a:schemeClr>
                </a:solidFill>
                <a:latin typeface="Calibri" pitchFamily="34" charset="0"/>
                <a:ea typeface="+mn-ea"/>
                <a:cs typeface="Arial" charset="0"/>
              </a:defRPr>
            </a:lvl1pPr>
          </a:lstStyle>
          <a:p>
            <a:pPr>
              <a:defRPr/>
            </a:pPr>
            <a:endParaRPr lang="en-US"/>
          </a:p>
        </p:txBody>
      </p:sp>
      <p:sp>
        <p:nvSpPr>
          <p:cNvPr id="6" name="Slide Number Placeholder 5">
            <a:extLst>
              <a:ext uri="{FF2B5EF4-FFF2-40B4-BE49-F238E27FC236}">
                <a16:creationId xmlns:a16="http://schemas.microsoft.com/office/drawing/2014/main" id="{0456508A-892B-45D5-A509-6DFDD8A9AB6D}"/>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a:defRPr/>
            </a:pPr>
            <a:fld id="{C94412AE-C2BE-4B3F-B20D-791F68BB0FBF}" type="slidenum">
              <a:rPr lang="en-US" altLang="en-US"/>
              <a:pPr>
                <a:defRPr/>
              </a:pPr>
              <a:t>‹N›</a:t>
            </a:fld>
            <a:endParaRPr lang="en-US" altLang="en-US"/>
          </a:p>
        </p:txBody>
      </p:sp>
    </p:spTree>
    <p:extLst>
      <p:ext uri="{BB962C8B-B14F-4D97-AF65-F5344CB8AC3E}">
        <p14:creationId xmlns:p14="http://schemas.microsoft.com/office/powerpoint/2010/main" val="3147857743"/>
      </p:ext>
    </p:extLst>
  </p:cSld>
  <p:clrMap bg1="lt1" tx1="dk1" bg2="lt2" tx2="dk2" accent1="accent1" accent2="accent2" accent3="accent3" accent4="accent4" accent5="accent5" accent6="accent6" hlink="hlink" folHlink="folHlink"/>
  <p:sldLayoutIdLst>
    <p:sldLayoutId id="2147483808" r:id="rId1"/>
    <p:sldLayoutId id="2147483809" r:id="rId2"/>
    <p:sldLayoutId id="2147483810" r:id="rId3"/>
    <p:sldLayoutId id="2147483811" r:id="rId4"/>
    <p:sldLayoutId id="2147483812" r:id="rId5"/>
    <p:sldLayoutId id="2147483813" r:id="rId6"/>
    <p:sldLayoutId id="2147483814" r:id="rId7"/>
    <p:sldLayoutId id="2147483815" r:id="rId8"/>
    <p:sldLayoutId id="2147483816" r:id="rId9"/>
    <p:sldLayoutId id="2147483817" r:id="rId10"/>
    <p:sldLayoutId id="2147483818" r:id="rId11"/>
  </p:sldLayoutIdLst>
  <p:hf hdr="0" ftr="0"/>
  <p:txStyles>
    <p:titleStyle>
      <a:lvl1pPr algn="ctr" rtl="0" eaLnBrk="0" fontAlgn="base" hangingPunct="0">
        <a:spcBef>
          <a:spcPct val="0"/>
        </a:spcBef>
        <a:spcAft>
          <a:spcPct val="0"/>
        </a:spcAft>
        <a:defRPr sz="4400" kern="1200">
          <a:solidFill>
            <a:schemeClr val="tx1"/>
          </a:solidFill>
          <a:latin typeface="+mj-lt"/>
          <a:ea typeface="MS PGothic" pitchFamily="34" charset="-128"/>
          <a:cs typeface="+mj-cs"/>
        </a:defRPr>
      </a:lvl1pPr>
      <a:lvl2pPr algn="ctr" rtl="0" eaLnBrk="0" fontAlgn="base" hangingPunct="0">
        <a:spcBef>
          <a:spcPct val="0"/>
        </a:spcBef>
        <a:spcAft>
          <a:spcPct val="0"/>
        </a:spcAft>
        <a:defRPr sz="4400">
          <a:solidFill>
            <a:schemeClr val="tx1"/>
          </a:solidFill>
          <a:latin typeface="Calibri" pitchFamily="34" charset="0"/>
          <a:ea typeface="MS PGothic" pitchFamily="34" charset="-128"/>
        </a:defRPr>
      </a:lvl2pPr>
      <a:lvl3pPr algn="ctr" rtl="0" eaLnBrk="0" fontAlgn="base" hangingPunct="0">
        <a:spcBef>
          <a:spcPct val="0"/>
        </a:spcBef>
        <a:spcAft>
          <a:spcPct val="0"/>
        </a:spcAft>
        <a:defRPr sz="4400">
          <a:solidFill>
            <a:schemeClr val="tx1"/>
          </a:solidFill>
          <a:latin typeface="Calibri" pitchFamily="34" charset="0"/>
          <a:ea typeface="MS PGothic" pitchFamily="34" charset="-128"/>
        </a:defRPr>
      </a:lvl3pPr>
      <a:lvl4pPr algn="ctr" rtl="0" eaLnBrk="0" fontAlgn="base" hangingPunct="0">
        <a:spcBef>
          <a:spcPct val="0"/>
        </a:spcBef>
        <a:spcAft>
          <a:spcPct val="0"/>
        </a:spcAft>
        <a:defRPr sz="4400">
          <a:solidFill>
            <a:schemeClr val="tx1"/>
          </a:solidFill>
          <a:latin typeface="Calibri" pitchFamily="34" charset="0"/>
          <a:ea typeface="MS PGothic" pitchFamily="34" charset="-128"/>
        </a:defRPr>
      </a:lvl4pPr>
      <a:lvl5pPr algn="ctr" rtl="0" eaLnBrk="0" fontAlgn="base" hangingPunct="0">
        <a:spcBef>
          <a:spcPct val="0"/>
        </a:spcBef>
        <a:spcAft>
          <a:spcPct val="0"/>
        </a:spcAft>
        <a:defRPr sz="4400">
          <a:solidFill>
            <a:schemeClr val="tx1"/>
          </a:solidFill>
          <a:latin typeface="Calibri" pitchFamily="34" charset="0"/>
          <a:ea typeface="MS PGothic" pitchFamily="34" charset="-128"/>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itchFamily="34" charset="-128"/>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itchFamily="34" charset="-128"/>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itchFamily="34" charset="-128"/>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60.png"/></Relationships>
</file>

<file path=ppt/slides/_rels/slide13.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4.xml"/><Relationship Id="rId1" Type="http://schemas.openxmlformats.org/officeDocument/2006/relationships/slideLayout" Target="../slideLayouts/slideLayout12.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8" Type="http://schemas.openxmlformats.org/officeDocument/2006/relationships/image" Target="../media/image73.jpg"/><Relationship Id="rId3" Type="http://schemas.openxmlformats.org/officeDocument/2006/relationships/image" Target="../media/image68.jpg"/><Relationship Id="rId7" Type="http://schemas.openxmlformats.org/officeDocument/2006/relationships/image" Target="../media/image72.jpg"/><Relationship Id="rId2" Type="http://schemas.openxmlformats.org/officeDocument/2006/relationships/notesSlide" Target="../notesSlides/notesSlide16.xml"/><Relationship Id="rId1" Type="http://schemas.openxmlformats.org/officeDocument/2006/relationships/slideLayout" Target="../slideLayouts/slideLayout13.xml"/><Relationship Id="rId6" Type="http://schemas.openxmlformats.org/officeDocument/2006/relationships/image" Target="../media/image71.jpg"/><Relationship Id="rId5" Type="http://schemas.openxmlformats.org/officeDocument/2006/relationships/image" Target="../media/image70.jpg"/><Relationship Id="rId4" Type="http://schemas.openxmlformats.org/officeDocument/2006/relationships/image" Target="../media/image69.jpg"/><Relationship Id="rId9" Type="http://schemas.openxmlformats.org/officeDocument/2006/relationships/image" Target="../media/image74.jp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8" Type="http://schemas.openxmlformats.org/officeDocument/2006/relationships/image" Target="../media/image12.jpg"/><Relationship Id="rId3" Type="http://schemas.openxmlformats.org/officeDocument/2006/relationships/image" Target="../media/image7.jpg"/><Relationship Id="rId7" Type="http://schemas.openxmlformats.org/officeDocument/2006/relationships/image" Target="../media/image11.jpg"/><Relationship Id="rId2" Type="http://schemas.openxmlformats.org/officeDocument/2006/relationships/image" Target="../media/image6.jpg"/><Relationship Id="rId1" Type="http://schemas.openxmlformats.org/officeDocument/2006/relationships/slideLayout" Target="../slideLayouts/slideLayout13.xml"/><Relationship Id="rId6" Type="http://schemas.openxmlformats.org/officeDocument/2006/relationships/image" Target="../media/image10.jpg"/><Relationship Id="rId5" Type="http://schemas.openxmlformats.org/officeDocument/2006/relationships/image" Target="../media/image9.jpg"/><Relationship Id="rId4" Type="http://schemas.openxmlformats.org/officeDocument/2006/relationships/image" Target="../media/image8.jpg"/></Relationships>
</file>

<file path=ppt/slides/_rels/slide5.xml.rels><?xml version="1.0" encoding="UTF-8" standalone="yes"?>
<Relationships xmlns="http://schemas.openxmlformats.org/package/2006/relationships"><Relationship Id="rId3" Type="http://schemas.openxmlformats.org/officeDocument/2006/relationships/image" Target="../media/image14.jpg"/><Relationship Id="rId7" Type="http://schemas.openxmlformats.org/officeDocument/2006/relationships/image" Target="../media/image18.jpg"/><Relationship Id="rId2" Type="http://schemas.openxmlformats.org/officeDocument/2006/relationships/image" Target="../media/image13.jpg"/><Relationship Id="rId1" Type="http://schemas.openxmlformats.org/officeDocument/2006/relationships/slideLayout" Target="../slideLayouts/slideLayout13.xml"/><Relationship Id="rId6" Type="http://schemas.openxmlformats.org/officeDocument/2006/relationships/image" Target="../media/image17.jpg"/><Relationship Id="rId5" Type="http://schemas.openxmlformats.org/officeDocument/2006/relationships/image" Target="../media/image16.jpg"/><Relationship Id="rId4" Type="http://schemas.openxmlformats.org/officeDocument/2006/relationships/image" Target="../media/image15.jpg"/></Relationships>
</file>

<file path=ppt/slides/_rels/slide6.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24.jpg"/><Relationship Id="rId2" Type="http://schemas.openxmlformats.org/officeDocument/2006/relationships/image" Target="../media/image19.jpg"/><Relationship Id="rId1" Type="http://schemas.openxmlformats.org/officeDocument/2006/relationships/slideLayout" Target="../slideLayouts/slideLayout13.xml"/><Relationship Id="rId6" Type="http://schemas.openxmlformats.org/officeDocument/2006/relationships/image" Target="../media/image23.jpg"/><Relationship Id="rId5" Type="http://schemas.openxmlformats.org/officeDocument/2006/relationships/image" Target="../media/image22.jpg"/><Relationship Id="rId4" Type="http://schemas.openxmlformats.org/officeDocument/2006/relationships/image" Target="../media/image21.jpg"/></Relationships>
</file>

<file path=ppt/slides/_rels/slide7.xml.rels><?xml version="1.0" encoding="UTF-8" standalone="yes"?>
<Relationships xmlns="http://schemas.openxmlformats.org/package/2006/relationships"><Relationship Id="rId8" Type="http://schemas.openxmlformats.org/officeDocument/2006/relationships/image" Target="../media/image31.jpg"/><Relationship Id="rId3" Type="http://schemas.openxmlformats.org/officeDocument/2006/relationships/image" Target="../media/image26.jpeg"/><Relationship Id="rId7" Type="http://schemas.openxmlformats.org/officeDocument/2006/relationships/image" Target="../media/image30.jpg"/><Relationship Id="rId12" Type="http://schemas.openxmlformats.org/officeDocument/2006/relationships/image" Target="../media/image35.jpg"/><Relationship Id="rId2" Type="http://schemas.openxmlformats.org/officeDocument/2006/relationships/image" Target="../media/image25.jpg"/><Relationship Id="rId1" Type="http://schemas.openxmlformats.org/officeDocument/2006/relationships/slideLayout" Target="../slideLayouts/slideLayout13.xml"/><Relationship Id="rId6" Type="http://schemas.openxmlformats.org/officeDocument/2006/relationships/image" Target="../media/image29.jpg"/><Relationship Id="rId11" Type="http://schemas.openxmlformats.org/officeDocument/2006/relationships/image" Target="../media/image34.jpg"/><Relationship Id="rId5" Type="http://schemas.openxmlformats.org/officeDocument/2006/relationships/image" Target="../media/image28.jpg"/><Relationship Id="rId10" Type="http://schemas.openxmlformats.org/officeDocument/2006/relationships/image" Target="../media/image33.jpg"/><Relationship Id="rId4" Type="http://schemas.openxmlformats.org/officeDocument/2006/relationships/image" Target="../media/image27.jpg"/><Relationship Id="rId9" Type="http://schemas.openxmlformats.org/officeDocument/2006/relationships/image" Target="../media/image32.jpg"/></Relationships>
</file>

<file path=ppt/slides/_rels/slide8.xml.rels><?xml version="1.0" encoding="UTF-8" standalone="yes"?>
<Relationships xmlns="http://schemas.openxmlformats.org/package/2006/relationships"><Relationship Id="rId8" Type="http://schemas.openxmlformats.org/officeDocument/2006/relationships/image" Target="../media/image42.jpg"/><Relationship Id="rId13" Type="http://schemas.openxmlformats.org/officeDocument/2006/relationships/image" Target="../media/image47.jpg"/><Relationship Id="rId3" Type="http://schemas.openxmlformats.org/officeDocument/2006/relationships/image" Target="../media/image37.jpg"/><Relationship Id="rId7" Type="http://schemas.openxmlformats.org/officeDocument/2006/relationships/image" Target="../media/image41.jpg"/><Relationship Id="rId12" Type="http://schemas.openxmlformats.org/officeDocument/2006/relationships/image" Target="../media/image46.jpg"/><Relationship Id="rId2" Type="http://schemas.openxmlformats.org/officeDocument/2006/relationships/image" Target="../media/image36.jpg"/><Relationship Id="rId1" Type="http://schemas.openxmlformats.org/officeDocument/2006/relationships/slideLayout" Target="../slideLayouts/slideLayout13.xml"/><Relationship Id="rId6" Type="http://schemas.openxmlformats.org/officeDocument/2006/relationships/image" Target="../media/image40.jpg"/><Relationship Id="rId11" Type="http://schemas.openxmlformats.org/officeDocument/2006/relationships/image" Target="../media/image45.jpg"/><Relationship Id="rId5" Type="http://schemas.openxmlformats.org/officeDocument/2006/relationships/image" Target="../media/image39.jpg"/><Relationship Id="rId10" Type="http://schemas.openxmlformats.org/officeDocument/2006/relationships/image" Target="../media/image44.jpg"/><Relationship Id="rId4" Type="http://schemas.openxmlformats.org/officeDocument/2006/relationships/image" Target="../media/image38.jpg"/><Relationship Id="rId9" Type="http://schemas.openxmlformats.org/officeDocument/2006/relationships/image" Target="../media/image43.jpg"/><Relationship Id="rId14" Type="http://schemas.openxmlformats.org/officeDocument/2006/relationships/image" Target="../media/image48.jpg"/></Relationships>
</file>

<file path=ppt/slides/_rels/slide9.xml.rels><?xml version="1.0" encoding="UTF-8" standalone="yes"?>
<Relationships xmlns="http://schemas.openxmlformats.org/package/2006/relationships"><Relationship Id="rId8" Type="http://schemas.openxmlformats.org/officeDocument/2006/relationships/image" Target="../media/image54.jpeg"/><Relationship Id="rId3" Type="http://schemas.openxmlformats.org/officeDocument/2006/relationships/image" Target="../media/image49.jpeg"/><Relationship Id="rId7" Type="http://schemas.openxmlformats.org/officeDocument/2006/relationships/image" Target="../media/image53.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jpe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Subtitle 2">
            <a:extLst>
              <a:ext uri="{FF2B5EF4-FFF2-40B4-BE49-F238E27FC236}">
                <a16:creationId xmlns:a16="http://schemas.microsoft.com/office/drawing/2014/main" id="{BEF6938C-8DC8-4F8E-B7E4-F0A73D41D768}"/>
              </a:ext>
            </a:extLst>
          </p:cNvPr>
          <p:cNvSpPr txBox="1">
            <a:spLocks/>
          </p:cNvSpPr>
          <p:nvPr/>
        </p:nvSpPr>
        <p:spPr bwMode="auto">
          <a:xfrm>
            <a:off x="5105400" y="185351"/>
            <a:ext cx="3810000" cy="673100"/>
          </a:xfrm>
          <a:prstGeom prst="rect">
            <a:avLst/>
          </a:prstGeom>
          <a:noFill/>
          <a:ln>
            <a:noFill/>
          </a:ln>
        </p:spPr>
        <p:txBody>
          <a:bodyPr>
            <a:normAutofit/>
          </a:bodyPr>
          <a:lstStyle>
            <a:lvl1pPr marL="0" indent="0" algn="ctr" rtl="0" eaLnBrk="0" fontAlgn="base" hangingPunct="0">
              <a:spcBef>
                <a:spcPct val="20000"/>
              </a:spcBef>
              <a:spcAft>
                <a:spcPct val="0"/>
              </a:spcAft>
              <a:buFont typeface="Arial" charset="0"/>
              <a:buNone/>
              <a:defRPr sz="3200" kern="1200">
                <a:solidFill>
                  <a:schemeClr val="tx1">
                    <a:tint val="75000"/>
                  </a:schemeClr>
                </a:solidFill>
                <a:latin typeface="+mn-lt"/>
                <a:ea typeface="MS PGothic" pitchFamily="34" charset="-128"/>
                <a:cs typeface="+mn-cs"/>
              </a:defRPr>
            </a:lvl1pPr>
            <a:lvl2pPr marL="457200" indent="0" algn="ctr" rtl="0" eaLnBrk="0" fontAlgn="base" hangingPunct="0">
              <a:spcBef>
                <a:spcPct val="20000"/>
              </a:spcBef>
              <a:spcAft>
                <a:spcPct val="0"/>
              </a:spcAft>
              <a:buFont typeface="Arial" charset="0"/>
              <a:buNone/>
              <a:defRPr sz="2800" kern="1200">
                <a:solidFill>
                  <a:schemeClr val="tx1">
                    <a:tint val="75000"/>
                  </a:schemeClr>
                </a:solidFill>
                <a:latin typeface="+mn-lt"/>
                <a:ea typeface="MS PGothic" pitchFamily="34" charset="-128"/>
                <a:cs typeface="+mn-cs"/>
              </a:defRPr>
            </a:lvl2pPr>
            <a:lvl3pPr marL="914400" indent="0" algn="ctr" rtl="0" eaLnBrk="0" fontAlgn="base" hangingPunct="0">
              <a:spcBef>
                <a:spcPct val="20000"/>
              </a:spcBef>
              <a:spcAft>
                <a:spcPct val="0"/>
              </a:spcAft>
              <a:buFont typeface="Arial" charset="0"/>
              <a:buNone/>
              <a:defRPr sz="2400" kern="1200">
                <a:solidFill>
                  <a:schemeClr val="tx1">
                    <a:tint val="75000"/>
                  </a:schemeClr>
                </a:solidFill>
                <a:latin typeface="+mn-lt"/>
                <a:ea typeface="MS PGothic" pitchFamily="34" charset="-128"/>
                <a:cs typeface="+mn-cs"/>
              </a:defRPr>
            </a:lvl3pPr>
            <a:lvl4pPr marL="1371600" indent="0" algn="ctr" rtl="0" eaLnBrk="0" fontAlgn="base" hangingPunct="0">
              <a:spcBef>
                <a:spcPct val="20000"/>
              </a:spcBef>
              <a:spcAft>
                <a:spcPct val="0"/>
              </a:spcAft>
              <a:buFont typeface="Arial" charset="0"/>
              <a:buNone/>
              <a:defRPr sz="2000" kern="1200">
                <a:solidFill>
                  <a:schemeClr val="tx1">
                    <a:tint val="75000"/>
                  </a:schemeClr>
                </a:solidFill>
                <a:latin typeface="+mn-lt"/>
                <a:ea typeface="MS PGothic" pitchFamily="34" charset="-128"/>
                <a:cs typeface="+mn-cs"/>
              </a:defRPr>
            </a:lvl4pPr>
            <a:lvl5pPr marL="1828800" indent="0" algn="ctr" rtl="0" eaLnBrk="0" fontAlgn="base" hangingPunct="0">
              <a:spcBef>
                <a:spcPct val="20000"/>
              </a:spcBef>
              <a:spcAft>
                <a:spcPct val="0"/>
              </a:spcAft>
              <a:buFont typeface="Arial" charset="0"/>
              <a:buNone/>
              <a:defRPr sz="2000" kern="1200">
                <a:solidFill>
                  <a:schemeClr val="tx1">
                    <a:tint val="75000"/>
                  </a:schemeClr>
                </a:solidFill>
                <a:latin typeface="+mn-lt"/>
                <a:ea typeface="MS PGothic" pitchFamily="34" charset="-128"/>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r" eaLnBrk="1" fontAlgn="auto" hangingPunct="1">
              <a:spcAft>
                <a:spcPts val="0"/>
              </a:spcAft>
              <a:buFont typeface="Arial" pitchFamily="34" charset="0"/>
              <a:buNone/>
              <a:defRPr/>
            </a:pPr>
            <a:endParaRPr lang="fr-FR" sz="2400" i="1" dirty="0">
              <a:solidFill>
                <a:schemeClr val="tx1"/>
              </a:solidFill>
              <a:latin typeface="+mj-lt"/>
              <a:cs typeface="+mj-cs"/>
            </a:endParaRPr>
          </a:p>
        </p:txBody>
      </p:sp>
      <p:cxnSp>
        <p:nvCxnSpPr>
          <p:cNvPr id="10" name="Connecteur droit 5">
            <a:extLst>
              <a:ext uri="{FF2B5EF4-FFF2-40B4-BE49-F238E27FC236}">
                <a16:creationId xmlns:a16="http://schemas.microsoft.com/office/drawing/2014/main" id="{BEAD4024-8BBF-478D-AF1A-9F81F20B6504}"/>
              </a:ext>
            </a:extLst>
          </p:cNvPr>
          <p:cNvCxnSpPr/>
          <p:nvPr/>
        </p:nvCxnSpPr>
        <p:spPr>
          <a:xfrm>
            <a:off x="533400" y="1143000"/>
            <a:ext cx="8229600" cy="0"/>
          </a:xfrm>
          <a:prstGeom prst="line">
            <a:avLst/>
          </a:prstGeom>
          <a:ln w="317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066025BC-8DFD-9D0D-8E91-A63BE2AFB08A}"/>
              </a:ext>
            </a:extLst>
          </p:cNvPr>
          <p:cNvPicPr>
            <a:picLocks noChangeAspect="1"/>
          </p:cNvPicPr>
          <p:nvPr/>
        </p:nvPicPr>
        <p:blipFill>
          <a:blip r:embed="rId3"/>
          <a:stretch>
            <a:fillRect/>
          </a:stretch>
        </p:blipFill>
        <p:spPr>
          <a:xfrm>
            <a:off x="0" y="0"/>
            <a:ext cx="9144000" cy="6858000"/>
          </a:xfrm>
          <a:prstGeom prst="rect">
            <a:avLst/>
          </a:prstGeom>
        </p:spPr>
      </p:pic>
      <p:sp>
        <p:nvSpPr>
          <p:cNvPr id="4" name="CasellaDiTesto 3">
            <a:extLst>
              <a:ext uri="{FF2B5EF4-FFF2-40B4-BE49-F238E27FC236}">
                <a16:creationId xmlns:a16="http://schemas.microsoft.com/office/drawing/2014/main" id="{166F31D7-C142-2D0E-1CEA-E9F2BE639951}"/>
              </a:ext>
            </a:extLst>
          </p:cNvPr>
          <p:cNvSpPr txBox="1"/>
          <p:nvPr/>
        </p:nvSpPr>
        <p:spPr>
          <a:xfrm>
            <a:off x="731108" y="4572000"/>
            <a:ext cx="7834184" cy="1569660"/>
          </a:xfrm>
          <a:prstGeom prst="rect">
            <a:avLst/>
          </a:prstGeom>
          <a:noFill/>
        </p:spPr>
        <p:txBody>
          <a:bodyPr wrap="square">
            <a:spAutoFit/>
          </a:bodyPr>
          <a:lstStyle/>
          <a:p>
            <a:r>
              <a:rPr lang="it-IT" sz="3200" b="1" dirty="0"/>
              <a:t>L'azione umanitaria a Gaza tra occupazione, blocco e de facto authority: l’esperienza di una operatrice umanitaria</a:t>
            </a:r>
          </a:p>
        </p:txBody>
      </p:sp>
    </p:spTree>
    <p:extLst>
      <p:ext uri="{BB962C8B-B14F-4D97-AF65-F5344CB8AC3E}">
        <p14:creationId xmlns:p14="http://schemas.microsoft.com/office/powerpoint/2010/main" val="29966466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1" name="Espace réservé du numéro de diapositive 3">
            <a:extLst>
              <a:ext uri="{FF2B5EF4-FFF2-40B4-BE49-F238E27FC236}">
                <a16:creationId xmlns:a16="http://schemas.microsoft.com/office/drawing/2014/main" id="{7A4BB977-4A5C-4E85-9465-2EBBEBCF2DBD}"/>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1B0521D-188D-4F25-B4EF-49121D943D61}" type="slidenum">
              <a:rPr kumimoji="0" lang="en-US" altLang="en-US" sz="800" b="0" i="0" u="none" strike="noStrike" kern="1200" cap="none" spc="0" normalizeH="0" baseline="0" noProof="0" smtClean="0">
                <a:ln>
                  <a:noFill/>
                </a:ln>
                <a:solidFill>
                  <a:srgbClr val="898989"/>
                </a:solidFill>
                <a:effectLst/>
                <a:uLnTx/>
                <a:uFillTx/>
                <a:latin typeface="Calibri" panose="020F0502020204030204" pitchFamily="34" charset="0"/>
                <a:ea typeface="MS PGothic"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US" altLang="en-US" sz="800" b="0" i="0" u="none" strike="noStrike" kern="1200" cap="none" spc="0" normalizeH="0" baseline="0" noProof="0">
              <a:ln>
                <a:noFill/>
              </a:ln>
              <a:solidFill>
                <a:srgbClr val="898989"/>
              </a:solidFill>
              <a:effectLst/>
              <a:uLnTx/>
              <a:uFillTx/>
              <a:latin typeface="Calibri" panose="020F0502020204030204" pitchFamily="34" charset="0"/>
              <a:ea typeface="MS PGothic" panose="020B0600070205080204" pitchFamily="34" charset="-128"/>
              <a:cs typeface="+mn-cs"/>
            </a:endParaRPr>
          </a:p>
        </p:txBody>
      </p:sp>
      <p:cxnSp>
        <p:nvCxnSpPr>
          <p:cNvPr id="6" name="Connecteur droit 5">
            <a:extLst>
              <a:ext uri="{FF2B5EF4-FFF2-40B4-BE49-F238E27FC236}">
                <a16:creationId xmlns:a16="http://schemas.microsoft.com/office/drawing/2014/main" id="{472306B0-3556-4BA6-9EBF-60E8BC26C95B}"/>
              </a:ext>
            </a:extLst>
          </p:cNvPr>
          <p:cNvCxnSpPr/>
          <p:nvPr/>
        </p:nvCxnSpPr>
        <p:spPr>
          <a:xfrm>
            <a:off x="533400" y="1346200"/>
            <a:ext cx="8229600" cy="0"/>
          </a:xfrm>
          <a:prstGeom prst="line">
            <a:avLst/>
          </a:prstGeom>
          <a:ln w="317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1" name="Subtitle 2">
            <a:extLst>
              <a:ext uri="{FF2B5EF4-FFF2-40B4-BE49-F238E27FC236}">
                <a16:creationId xmlns:a16="http://schemas.microsoft.com/office/drawing/2014/main" id="{A9D3A933-5202-474C-8433-DA85CEC24108}"/>
              </a:ext>
            </a:extLst>
          </p:cNvPr>
          <p:cNvSpPr txBox="1">
            <a:spLocks/>
          </p:cNvSpPr>
          <p:nvPr/>
        </p:nvSpPr>
        <p:spPr bwMode="auto">
          <a:xfrm>
            <a:off x="4953000" y="469900"/>
            <a:ext cx="3810000" cy="673100"/>
          </a:xfrm>
          <a:prstGeom prst="rect">
            <a:avLst/>
          </a:prstGeom>
          <a:noFill/>
          <a:ln>
            <a:noFill/>
          </a:ln>
        </p:spPr>
        <p:txBody>
          <a:bodyPr>
            <a:normAutofit/>
          </a:bodyPr>
          <a:lstStyle>
            <a:lvl1pPr marL="0" indent="0" algn="ctr" rtl="0" eaLnBrk="0" fontAlgn="base" hangingPunct="0">
              <a:spcBef>
                <a:spcPct val="20000"/>
              </a:spcBef>
              <a:spcAft>
                <a:spcPct val="0"/>
              </a:spcAft>
              <a:buFont typeface="Arial" charset="0"/>
              <a:buNone/>
              <a:defRPr sz="3200" kern="1200">
                <a:solidFill>
                  <a:schemeClr val="tx1">
                    <a:tint val="75000"/>
                  </a:schemeClr>
                </a:solidFill>
                <a:latin typeface="+mn-lt"/>
                <a:ea typeface="MS PGothic" pitchFamily="34" charset="-128"/>
                <a:cs typeface="+mn-cs"/>
              </a:defRPr>
            </a:lvl1pPr>
            <a:lvl2pPr marL="457200" indent="0" algn="ctr" rtl="0" eaLnBrk="0" fontAlgn="base" hangingPunct="0">
              <a:spcBef>
                <a:spcPct val="20000"/>
              </a:spcBef>
              <a:spcAft>
                <a:spcPct val="0"/>
              </a:spcAft>
              <a:buFont typeface="Arial" charset="0"/>
              <a:buNone/>
              <a:defRPr sz="2800" kern="1200">
                <a:solidFill>
                  <a:schemeClr val="tx1">
                    <a:tint val="75000"/>
                  </a:schemeClr>
                </a:solidFill>
                <a:latin typeface="+mn-lt"/>
                <a:ea typeface="MS PGothic" pitchFamily="34" charset="-128"/>
                <a:cs typeface="+mn-cs"/>
              </a:defRPr>
            </a:lvl2pPr>
            <a:lvl3pPr marL="914400" indent="0" algn="ctr" rtl="0" eaLnBrk="0" fontAlgn="base" hangingPunct="0">
              <a:spcBef>
                <a:spcPct val="20000"/>
              </a:spcBef>
              <a:spcAft>
                <a:spcPct val="0"/>
              </a:spcAft>
              <a:buFont typeface="Arial" charset="0"/>
              <a:buNone/>
              <a:defRPr sz="2400" kern="1200">
                <a:solidFill>
                  <a:schemeClr val="tx1">
                    <a:tint val="75000"/>
                  </a:schemeClr>
                </a:solidFill>
                <a:latin typeface="+mn-lt"/>
                <a:ea typeface="MS PGothic" pitchFamily="34" charset="-128"/>
                <a:cs typeface="+mn-cs"/>
              </a:defRPr>
            </a:lvl3pPr>
            <a:lvl4pPr marL="1371600" indent="0" algn="ctr" rtl="0" eaLnBrk="0" fontAlgn="base" hangingPunct="0">
              <a:spcBef>
                <a:spcPct val="20000"/>
              </a:spcBef>
              <a:spcAft>
                <a:spcPct val="0"/>
              </a:spcAft>
              <a:buFont typeface="Arial" charset="0"/>
              <a:buNone/>
              <a:defRPr sz="2000" kern="1200">
                <a:solidFill>
                  <a:schemeClr val="tx1">
                    <a:tint val="75000"/>
                  </a:schemeClr>
                </a:solidFill>
                <a:latin typeface="+mn-lt"/>
                <a:ea typeface="MS PGothic" pitchFamily="34" charset="-128"/>
                <a:cs typeface="+mn-cs"/>
              </a:defRPr>
            </a:lvl4pPr>
            <a:lvl5pPr marL="1828800" indent="0" algn="ctr" rtl="0" eaLnBrk="0" fontAlgn="base" hangingPunct="0">
              <a:spcBef>
                <a:spcPct val="20000"/>
              </a:spcBef>
              <a:spcAft>
                <a:spcPct val="0"/>
              </a:spcAft>
              <a:buFont typeface="Arial" charset="0"/>
              <a:buNone/>
              <a:defRPr sz="2000" kern="1200">
                <a:solidFill>
                  <a:schemeClr val="tx1">
                    <a:tint val="75000"/>
                  </a:schemeClr>
                </a:solidFill>
                <a:latin typeface="+mn-lt"/>
                <a:ea typeface="MS PGothic" pitchFamily="34" charset="-128"/>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0" marR="0" lvl="0" indent="0" algn="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fr-FR" sz="2400" b="0" i="1" u="none" strike="noStrike" kern="1200" cap="none" spc="0" normalizeH="0" baseline="0" noProof="0" dirty="0">
              <a:ln>
                <a:noFill/>
              </a:ln>
              <a:solidFill>
                <a:prstClr val="black"/>
              </a:solidFill>
              <a:effectLst/>
              <a:uLnTx/>
              <a:uFillTx/>
              <a:latin typeface="Calibri"/>
              <a:ea typeface="MS PGothic" pitchFamily="34" charset="-128"/>
              <a:cs typeface="+mn-cs"/>
            </a:endParaRPr>
          </a:p>
        </p:txBody>
      </p:sp>
      <p:sp>
        <p:nvSpPr>
          <p:cNvPr id="4104" name="Date Placeholder 1">
            <a:extLst>
              <a:ext uri="{FF2B5EF4-FFF2-40B4-BE49-F238E27FC236}">
                <a16:creationId xmlns:a16="http://schemas.microsoft.com/office/drawing/2014/main" id="{6CD2E531-CA7D-462D-AB42-1B13F71F93AB}"/>
              </a:ext>
            </a:extLst>
          </p:cNvPr>
          <p:cNvSpPr>
            <a:spLocks noGrp="1" noChangeArrowheads="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200" b="0" i="0" u="none" strike="noStrike" kern="1200" cap="none" spc="0" normalizeH="0" baseline="0" noProof="0" dirty="0">
              <a:ln>
                <a:noFill/>
              </a:ln>
              <a:solidFill>
                <a:srgbClr val="898989"/>
              </a:solidFill>
              <a:effectLst/>
              <a:uLnTx/>
              <a:uFillTx/>
              <a:latin typeface="Calibri" panose="020F0502020204030204" pitchFamily="34" charset="0"/>
              <a:ea typeface="MS PGothic" panose="020B0600070205080204" pitchFamily="34" charset="-128"/>
              <a:cs typeface="+mn-cs"/>
            </a:endParaRPr>
          </a:p>
        </p:txBody>
      </p:sp>
      <p:sp useBgFill="1">
        <p:nvSpPr>
          <p:cNvPr id="12" name="Content Placeholder 2">
            <a:extLst>
              <a:ext uri="{FF2B5EF4-FFF2-40B4-BE49-F238E27FC236}">
                <a16:creationId xmlns:a16="http://schemas.microsoft.com/office/drawing/2014/main" id="{A9E109CA-2595-4BBE-A395-CE6428E3C51B}"/>
              </a:ext>
            </a:extLst>
          </p:cNvPr>
          <p:cNvSpPr txBox="1">
            <a:spLocks/>
          </p:cNvSpPr>
          <p:nvPr/>
        </p:nvSpPr>
        <p:spPr bwMode="auto">
          <a:xfrm>
            <a:off x="523875" y="5089524"/>
            <a:ext cx="3886200" cy="685795"/>
          </a:xfrm>
          <a:prstGeom prst="rect">
            <a:avLst/>
          </a:prstGeom>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Font typeface="Arial" panose="020B0604020202020204" pitchFamily="34" charset="0"/>
              <a:buNone/>
              <a:defRPr sz="3200" kern="1200">
                <a:solidFill>
                  <a:schemeClr val="tx1">
                    <a:tint val="75000"/>
                  </a:schemeClr>
                </a:solidFill>
                <a:latin typeface="+mn-lt"/>
                <a:ea typeface="MS PGothic" pitchFamily="34" charset="-128"/>
                <a:cs typeface="+mn-cs"/>
              </a:defRPr>
            </a:lvl1pPr>
            <a:lvl2pPr marL="457200" indent="0" algn="ctr" rtl="0" eaLnBrk="0" fontAlgn="base" hangingPunct="0">
              <a:spcBef>
                <a:spcPct val="20000"/>
              </a:spcBef>
              <a:spcAft>
                <a:spcPct val="0"/>
              </a:spcAft>
              <a:buFont typeface="Arial" panose="020B0604020202020204" pitchFamily="34" charset="0"/>
              <a:buNone/>
              <a:defRPr sz="2800" kern="1200">
                <a:solidFill>
                  <a:schemeClr val="tx1">
                    <a:tint val="75000"/>
                  </a:schemeClr>
                </a:solidFill>
                <a:latin typeface="+mn-lt"/>
                <a:ea typeface="MS PGothic" pitchFamily="34" charset="-128"/>
                <a:cs typeface="+mn-cs"/>
              </a:defRPr>
            </a:lvl2pPr>
            <a:lvl3pPr marL="914400" indent="0" algn="ctr" rtl="0" eaLnBrk="0" fontAlgn="base" hangingPunct="0">
              <a:spcBef>
                <a:spcPct val="20000"/>
              </a:spcBef>
              <a:spcAft>
                <a:spcPct val="0"/>
              </a:spcAft>
              <a:buFont typeface="Arial" panose="020B0604020202020204" pitchFamily="34" charset="0"/>
              <a:buNone/>
              <a:defRPr sz="2400" kern="1200">
                <a:solidFill>
                  <a:schemeClr val="tx1">
                    <a:tint val="75000"/>
                  </a:schemeClr>
                </a:solidFill>
                <a:latin typeface="+mn-lt"/>
                <a:ea typeface="MS PGothic" pitchFamily="34" charset="-128"/>
                <a:cs typeface="+mn-cs"/>
              </a:defRPr>
            </a:lvl3pPr>
            <a:lvl4pPr marL="1371600" indent="0" algn="ctr" rtl="0" eaLnBrk="0" fontAlgn="base" hangingPunct="0">
              <a:spcBef>
                <a:spcPct val="20000"/>
              </a:spcBef>
              <a:spcAft>
                <a:spcPct val="0"/>
              </a:spcAft>
              <a:buFont typeface="Arial" panose="020B0604020202020204" pitchFamily="34" charset="0"/>
              <a:buNone/>
              <a:defRPr sz="2000" kern="1200">
                <a:solidFill>
                  <a:schemeClr val="tx1">
                    <a:tint val="75000"/>
                  </a:schemeClr>
                </a:solidFill>
                <a:latin typeface="+mn-lt"/>
                <a:ea typeface="MS PGothic" pitchFamily="34" charset="-128"/>
                <a:cs typeface="+mn-cs"/>
              </a:defRPr>
            </a:lvl4pPr>
            <a:lvl5pPr marL="1828800" indent="0" algn="ctr" rtl="0" eaLnBrk="0" fontAlgn="base" hangingPunct="0">
              <a:spcBef>
                <a:spcPct val="20000"/>
              </a:spcBef>
              <a:spcAft>
                <a:spcPct val="0"/>
              </a:spcAft>
              <a:buFont typeface="Arial" panose="020B0604020202020204" pitchFamily="34" charset="0"/>
              <a:buNone/>
              <a:defRPr sz="2000" kern="1200">
                <a:solidFill>
                  <a:schemeClr val="tx1">
                    <a:tint val="75000"/>
                  </a:schemeClr>
                </a:solidFill>
                <a:latin typeface="+mn-lt"/>
                <a:ea typeface="MS PGothic" pitchFamily="34" charset="-128"/>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285750" marR="0" lvl="0" indent="-285750" algn="l" defTabSz="914400" rtl="0" eaLnBrk="0" fontAlgn="base" latinLnBrk="0" hangingPunct="0">
              <a:lnSpc>
                <a:spcPct val="100000"/>
              </a:lnSpc>
              <a:spcBef>
                <a:spcPct val="20000"/>
              </a:spcBef>
              <a:spcAft>
                <a:spcPct val="0"/>
              </a:spcAft>
              <a:buClrTx/>
              <a:buSzTx/>
              <a:buFont typeface="Wingdings" panose="05000000000000000000" pitchFamily="2" charset="2"/>
              <a:buChar char="§"/>
              <a:tabLst/>
              <a:defRPr/>
            </a:pPr>
            <a:r>
              <a:rPr kumimoji="0" lang="en-US" altLang="en-US" sz="1400" b="0" i="0" u="none" strike="noStrike" kern="1200" cap="none" spc="0" normalizeH="0" baseline="0" noProof="0" dirty="0">
                <a:ln>
                  <a:noFill/>
                </a:ln>
                <a:solidFill>
                  <a:prstClr val="black"/>
                </a:solidFill>
                <a:effectLst/>
                <a:uLnTx/>
                <a:uFillTx/>
                <a:latin typeface="Calibri"/>
                <a:ea typeface="MS PGothic" pitchFamily="34" charset="-128"/>
                <a:cs typeface="+mn-cs"/>
              </a:rPr>
              <a:t>80 % of the population dependent on international assistance, average unemployment rate stood at 47 %.</a:t>
            </a:r>
          </a:p>
          <a:p>
            <a:pPr marL="0" marR="0" lvl="0" indent="0" algn="ctr" defTabSz="914400" rtl="0" eaLnBrk="0" fontAlgn="base" latinLnBrk="0" hangingPunct="0">
              <a:lnSpc>
                <a:spcPct val="100000"/>
              </a:lnSpc>
              <a:spcBef>
                <a:spcPct val="20000"/>
              </a:spcBef>
              <a:spcAft>
                <a:spcPct val="0"/>
              </a:spcAft>
              <a:buClrTx/>
              <a:buSzTx/>
              <a:buFont typeface="Arial" panose="020B0604020202020204" pitchFamily="34" charset="0"/>
              <a:buNone/>
              <a:tabLst/>
              <a:defRPr/>
            </a:pPr>
            <a:endParaRPr kumimoji="0" lang="en-US" altLang="en-US" sz="1200" b="0" i="0" u="none" strike="noStrike" kern="1200" cap="none" spc="0" normalizeH="0" baseline="0" noProof="0" dirty="0">
              <a:ln>
                <a:noFill/>
              </a:ln>
              <a:solidFill>
                <a:prstClr val="black"/>
              </a:solidFill>
              <a:effectLst/>
              <a:uLnTx/>
              <a:uFillTx/>
              <a:latin typeface="Calibri"/>
              <a:ea typeface="MS PGothic" pitchFamily="34" charset="-128"/>
              <a:cs typeface="+mn-cs"/>
            </a:endParaRPr>
          </a:p>
          <a:p>
            <a:pPr marL="0" marR="0" lvl="0" indent="0" algn="ctr" defTabSz="914400" rtl="0" eaLnBrk="0" fontAlgn="base" latinLnBrk="0" hangingPunct="0">
              <a:lnSpc>
                <a:spcPct val="100000"/>
              </a:lnSpc>
              <a:spcBef>
                <a:spcPct val="20000"/>
              </a:spcBef>
              <a:spcAft>
                <a:spcPct val="0"/>
              </a:spcAft>
              <a:buClrTx/>
              <a:buSzTx/>
              <a:buFont typeface="Arial" panose="020B0604020202020204" pitchFamily="34" charset="0"/>
              <a:buNone/>
              <a:tabLst/>
              <a:defRPr/>
            </a:pPr>
            <a:endParaRPr kumimoji="0" lang="en-US" altLang="en-US" sz="1200" b="0" i="0" u="none" strike="noStrike" kern="1200" cap="none" spc="0" normalizeH="0" baseline="0" noProof="0" dirty="0">
              <a:ln>
                <a:noFill/>
              </a:ln>
              <a:solidFill>
                <a:prstClr val="black"/>
              </a:solidFill>
              <a:effectLst/>
              <a:uLnTx/>
              <a:uFillTx/>
              <a:latin typeface="Calibri"/>
              <a:ea typeface="MS PGothic" pitchFamily="34" charset="-128"/>
              <a:cs typeface="+mn-cs"/>
            </a:endParaRPr>
          </a:p>
        </p:txBody>
      </p:sp>
      <p:sp>
        <p:nvSpPr>
          <p:cNvPr id="13" name="TextBox 12">
            <a:extLst>
              <a:ext uri="{FF2B5EF4-FFF2-40B4-BE49-F238E27FC236}">
                <a16:creationId xmlns:a16="http://schemas.microsoft.com/office/drawing/2014/main" id="{A1AC62E3-4CD7-488F-A642-9096C434700F}"/>
              </a:ext>
            </a:extLst>
          </p:cNvPr>
          <p:cNvSpPr txBox="1"/>
          <p:nvPr/>
        </p:nvSpPr>
        <p:spPr>
          <a:xfrm>
            <a:off x="3462338" y="558284"/>
            <a:ext cx="2371724" cy="461665"/>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mn-cs"/>
              </a:rPr>
              <a:t>General</a:t>
            </a:r>
            <a:r>
              <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mn-cs"/>
              </a:rPr>
              <a:t> </a:t>
            </a:r>
            <a:r>
              <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mn-cs"/>
              </a:rPr>
              <a:t>Context</a:t>
            </a:r>
          </a:p>
        </p:txBody>
      </p:sp>
      <p:pic>
        <p:nvPicPr>
          <p:cNvPr id="5" name="Picture 4">
            <a:extLst>
              <a:ext uri="{FF2B5EF4-FFF2-40B4-BE49-F238E27FC236}">
                <a16:creationId xmlns:a16="http://schemas.microsoft.com/office/drawing/2014/main" id="{1D23EADD-2E09-4188-BA99-CD32C78F204D}"/>
              </a:ext>
            </a:extLst>
          </p:cNvPr>
          <p:cNvPicPr>
            <a:picLocks noChangeAspect="1"/>
          </p:cNvPicPr>
          <p:nvPr/>
        </p:nvPicPr>
        <p:blipFill>
          <a:blip r:embed="rId3"/>
          <a:stretch>
            <a:fillRect/>
          </a:stretch>
        </p:blipFill>
        <p:spPr>
          <a:xfrm>
            <a:off x="966321" y="1774819"/>
            <a:ext cx="3096558" cy="1254640"/>
          </a:xfrm>
          <a:prstGeom prst="rect">
            <a:avLst/>
          </a:prstGeom>
          <a:effectLst>
            <a:outerShdw blurRad="76200" dir="18900000" sy="23000" kx="-1200000" algn="bl" rotWithShape="0">
              <a:prstClr val="black">
                <a:alpha val="20000"/>
              </a:prstClr>
            </a:outerShdw>
          </a:effectLst>
        </p:spPr>
      </p:pic>
      <p:sp useBgFill="1">
        <p:nvSpPr>
          <p:cNvPr id="15" name="Content Placeholder 2">
            <a:extLst>
              <a:ext uri="{FF2B5EF4-FFF2-40B4-BE49-F238E27FC236}">
                <a16:creationId xmlns:a16="http://schemas.microsoft.com/office/drawing/2014/main" id="{305853A4-27D5-4AD2-ADF9-4F0A107FC4A2}"/>
              </a:ext>
            </a:extLst>
          </p:cNvPr>
          <p:cNvSpPr txBox="1">
            <a:spLocks/>
          </p:cNvSpPr>
          <p:nvPr/>
        </p:nvSpPr>
        <p:spPr bwMode="auto">
          <a:xfrm>
            <a:off x="533400" y="3154873"/>
            <a:ext cx="4267200" cy="563562"/>
          </a:xfrm>
          <a:prstGeom prst="rect">
            <a:avLst/>
          </a:prstGeom>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Font typeface="Arial" panose="020B0604020202020204" pitchFamily="34" charset="0"/>
              <a:buNone/>
              <a:defRPr sz="3200" kern="1200">
                <a:solidFill>
                  <a:schemeClr val="tx1">
                    <a:tint val="75000"/>
                  </a:schemeClr>
                </a:solidFill>
                <a:latin typeface="+mn-lt"/>
                <a:ea typeface="MS PGothic" pitchFamily="34" charset="-128"/>
                <a:cs typeface="+mn-cs"/>
              </a:defRPr>
            </a:lvl1pPr>
            <a:lvl2pPr marL="457200" indent="0" algn="ctr" rtl="0" eaLnBrk="0" fontAlgn="base" hangingPunct="0">
              <a:spcBef>
                <a:spcPct val="20000"/>
              </a:spcBef>
              <a:spcAft>
                <a:spcPct val="0"/>
              </a:spcAft>
              <a:buFont typeface="Arial" panose="020B0604020202020204" pitchFamily="34" charset="0"/>
              <a:buNone/>
              <a:defRPr sz="2800" kern="1200">
                <a:solidFill>
                  <a:schemeClr val="tx1">
                    <a:tint val="75000"/>
                  </a:schemeClr>
                </a:solidFill>
                <a:latin typeface="+mn-lt"/>
                <a:ea typeface="MS PGothic" pitchFamily="34" charset="-128"/>
                <a:cs typeface="+mn-cs"/>
              </a:defRPr>
            </a:lvl2pPr>
            <a:lvl3pPr marL="914400" indent="0" algn="ctr" rtl="0" eaLnBrk="0" fontAlgn="base" hangingPunct="0">
              <a:spcBef>
                <a:spcPct val="20000"/>
              </a:spcBef>
              <a:spcAft>
                <a:spcPct val="0"/>
              </a:spcAft>
              <a:buFont typeface="Arial" panose="020B0604020202020204" pitchFamily="34" charset="0"/>
              <a:buNone/>
              <a:defRPr sz="2400" kern="1200">
                <a:solidFill>
                  <a:schemeClr val="tx1">
                    <a:tint val="75000"/>
                  </a:schemeClr>
                </a:solidFill>
                <a:latin typeface="+mn-lt"/>
                <a:ea typeface="MS PGothic" pitchFamily="34" charset="-128"/>
                <a:cs typeface="+mn-cs"/>
              </a:defRPr>
            </a:lvl3pPr>
            <a:lvl4pPr marL="1371600" indent="0" algn="ctr" rtl="0" eaLnBrk="0" fontAlgn="base" hangingPunct="0">
              <a:spcBef>
                <a:spcPct val="20000"/>
              </a:spcBef>
              <a:spcAft>
                <a:spcPct val="0"/>
              </a:spcAft>
              <a:buFont typeface="Arial" panose="020B0604020202020204" pitchFamily="34" charset="0"/>
              <a:buNone/>
              <a:defRPr sz="2000" kern="1200">
                <a:solidFill>
                  <a:schemeClr val="tx1">
                    <a:tint val="75000"/>
                  </a:schemeClr>
                </a:solidFill>
                <a:latin typeface="+mn-lt"/>
                <a:ea typeface="MS PGothic" pitchFamily="34" charset="-128"/>
                <a:cs typeface="+mn-cs"/>
              </a:defRPr>
            </a:lvl4pPr>
            <a:lvl5pPr marL="1828800" indent="0" algn="ctr" rtl="0" eaLnBrk="0" fontAlgn="base" hangingPunct="0">
              <a:spcBef>
                <a:spcPct val="20000"/>
              </a:spcBef>
              <a:spcAft>
                <a:spcPct val="0"/>
              </a:spcAft>
              <a:buFont typeface="Arial" panose="020B0604020202020204" pitchFamily="34" charset="0"/>
              <a:buNone/>
              <a:defRPr sz="2000" kern="1200">
                <a:solidFill>
                  <a:schemeClr val="tx1">
                    <a:tint val="75000"/>
                  </a:schemeClr>
                </a:solidFill>
                <a:latin typeface="+mn-lt"/>
                <a:ea typeface="MS PGothic" pitchFamily="34" charset="-128"/>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285750" marR="0" lvl="0" indent="-285750" algn="l" defTabSz="914400" rtl="0" eaLnBrk="0" fontAlgn="base" latinLnBrk="0" hangingPunct="0">
              <a:lnSpc>
                <a:spcPct val="100000"/>
              </a:lnSpc>
              <a:spcBef>
                <a:spcPct val="20000"/>
              </a:spcBef>
              <a:spcAft>
                <a:spcPct val="0"/>
              </a:spcAft>
              <a:buClrTx/>
              <a:buSzTx/>
              <a:buFont typeface="Wingdings" panose="05000000000000000000" pitchFamily="2" charset="2"/>
              <a:buChar char="§"/>
              <a:tabLst/>
              <a:defRPr/>
            </a:pPr>
            <a:r>
              <a:rPr kumimoji="0" lang="en-US" altLang="en-US" sz="1400" b="0" i="0" u="none" strike="noStrike" kern="1200" cap="none" spc="0" normalizeH="0" baseline="0" noProof="0" dirty="0">
                <a:ln>
                  <a:noFill/>
                </a:ln>
                <a:solidFill>
                  <a:prstClr val="black"/>
                </a:solidFill>
                <a:effectLst/>
                <a:uLnTx/>
                <a:uFillTx/>
                <a:latin typeface="Calibri"/>
                <a:ea typeface="MS PGothic" pitchFamily="34" charset="-128"/>
                <a:cs typeface="+mn-cs"/>
              </a:rPr>
              <a:t>Palestine refugees for 365 km2 -Density 4,986 inhabitants /km2 </a:t>
            </a:r>
            <a:r>
              <a:rPr kumimoji="0" lang="en-US" altLang="en-US" sz="1400" b="1" i="0" u="none" strike="noStrike" kern="1200" cap="none" spc="0" normalizeH="0" baseline="0" noProof="0" dirty="0">
                <a:ln>
                  <a:noFill/>
                </a:ln>
                <a:solidFill>
                  <a:prstClr val="black"/>
                </a:solidFill>
                <a:effectLst/>
                <a:uLnTx/>
                <a:uFillTx/>
                <a:latin typeface="Calibri"/>
                <a:ea typeface="MS PGothic" pitchFamily="34" charset="-128"/>
                <a:cs typeface="+mn-cs"/>
              </a:rPr>
              <a:t>(May 2021)</a:t>
            </a:r>
            <a:endParaRPr kumimoji="0" lang="en-US" altLang="en-US" sz="1200" b="0" i="0" u="none" strike="noStrike" kern="1200" cap="none" spc="0" normalizeH="0" baseline="0" noProof="0" dirty="0">
              <a:ln>
                <a:noFill/>
              </a:ln>
              <a:solidFill>
                <a:prstClr val="black"/>
              </a:solidFill>
              <a:effectLst/>
              <a:uLnTx/>
              <a:uFillTx/>
              <a:latin typeface="Calibri"/>
              <a:ea typeface="MS PGothic" pitchFamily="34" charset="-128"/>
              <a:cs typeface="+mn-cs"/>
            </a:endParaRPr>
          </a:p>
          <a:p>
            <a:pPr marL="0" marR="0" lvl="0" indent="0" algn="ctr" defTabSz="914400" rtl="0" eaLnBrk="0" fontAlgn="base" latinLnBrk="0" hangingPunct="0">
              <a:lnSpc>
                <a:spcPct val="100000"/>
              </a:lnSpc>
              <a:spcBef>
                <a:spcPct val="20000"/>
              </a:spcBef>
              <a:spcAft>
                <a:spcPct val="0"/>
              </a:spcAft>
              <a:buClrTx/>
              <a:buSzTx/>
              <a:buFont typeface="Arial" panose="020B0604020202020204" pitchFamily="34" charset="0"/>
              <a:buNone/>
              <a:tabLst/>
              <a:defRPr/>
            </a:pPr>
            <a:endParaRPr kumimoji="0" lang="en-US" altLang="en-US" sz="1200" b="0" i="0" u="none" strike="noStrike" kern="1200" cap="none" spc="0" normalizeH="0" baseline="0" noProof="0" dirty="0">
              <a:ln>
                <a:noFill/>
              </a:ln>
              <a:solidFill>
                <a:prstClr val="black"/>
              </a:solidFill>
              <a:effectLst/>
              <a:uLnTx/>
              <a:uFillTx/>
              <a:latin typeface="Calibri"/>
              <a:ea typeface="MS PGothic" pitchFamily="34" charset="-128"/>
              <a:cs typeface="+mn-cs"/>
            </a:endParaRPr>
          </a:p>
        </p:txBody>
      </p:sp>
      <p:pic>
        <p:nvPicPr>
          <p:cNvPr id="7" name="Picture 6">
            <a:extLst>
              <a:ext uri="{FF2B5EF4-FFF2-40B4-BE49-F238E27FC236}">
                <a16:creationId xmlns:a16="http://schemas.microsoft.com/office/drawing/2014/main" id="{B85487A3-EB88-48D5-A61F-132911BEAAFB}"/>
              </a:ext>
            </a:extLst>
          </p:cNvPr>
          <p:cNvPicPr>
            <a:picLocks noChangeAspect="1"/>
          </p:cNvPicPr>
          <p:nvPr/>
        </p:nvPicPr>
        <p:blipFill>
          <a:blip r:embed="rId4"/>
          <a:stretch>
            <a:fillRect/>
          </a:stretch>
        </p:blipFill>
        <p:spPr>
          <a:xfrm>
            <a:off x="4876800" y="1930397"/>
            <a:ext cx="3199801" cy="1099062"/>
          </a:xfrm>
          <a:prstGeom prst="rect">
            <a:avLst/>
          </a:prstGeom>
          <a:effectLst>
            <a:outerShdw blurRad="76200" dir="18900000" sy="23000" kx="-1200000" algn="bl" rotWithShape="0">
              <a:prstClr val="black">
                <a:alpha val="20000"/>
              </a:prstClr>
            </a:outerShdw>
          </a:effectLst>
        </p:spPr>
      </p:pic>
      <p:pic>
        <p:nvPicPr>
          <p:cNvPr id="8" name="Picture 7">
            <a:extLst>
              <a:ext uri="{FF2B5EF4-FFF2-40B4-BE49-F238E27FC236}">
                <a16:creationId xmlns:a16="http://schemas.microsoft.com/office/drawing/2014/main" id="{E5DC7DA3-15C4-4376-B4AF-31037CB45743}"/>
              </a:ext>
            </a:extLst>
          </p:cNvPr>
          <p:cNvPicPr>
            <a:picLocks noChangeAspect="1"/>
          </p:cNvPicPr>
          <p:nvPr/>
        </p:nvPicPr>
        <p:blipFill>
          <a:blip r:embed="rId5"/>
          <a:stretch>
            <a:fillRect/>
          </a:stretch>
        </p:blipFill>
        <p:spPr>
          <a:xfrm>
            <a:off x="966321" y="4191000"/>
            <a:ext cx="3115608" cy="807501"/>
          </a:xfrm>
          <a:prstGeom prst="rect">
            <a:avLst/>
          </a:prstGeom>
          <a:effectLst>
            <a:outerShdw blurRad="76200" dir="18900000" sy="23000" kx="-1200000" algn="bl" rotWithShape="0">
              <a:prstClr val="black">
                <a:alpha val="20000"/>
              </a:prstClr>
            </a:outerShdw>
          </a:effectLst>
        </p:spPr>
      </p:pic>
      <p:pic>
        <p:nvPicPr>
          <p:cNvPr id="10" name="Picture 9" descr="Icon&#10;&#10;Description automatically generated">
            <a:extLst>
              <a:ext uri="{FF2B5EF4-FFF2-40B4-BE49-F238E27FC236}">
                <a16:creationId xmlns:a16="http://schemas.microsoft.com/office/drawing/2014/main" id="{703280A4-2A2E-4763-B029-B7775BF699A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48400" y="3940679"/>
            <a:ext cx="914400" cy="1130323"/>
          </a:xfrm>
          <a:prstGeom prst="rect">
            <a:avLst/>
          </a:prstGeom>
          <a:effectLst>
            <a:outerShdw blurRad="76200" dir="18900000" sy="23000" kx="-1200000" algn="bl" rotWithShape="0">
              <a:prstClr val="black">
                <a:alpha val="20000"/>
              </a:prstClr>
            </a:outerShdw>
          </a:effectLst>
        </p:spPr>
      </p:pic>
      <p:sp useBgFill="1">
        <p:nvSpPr>
          <p:cNvPr id="20" name="Content Placeholder 2">
            <a:extLst>
              <a:ext uri="{FF2B5EF4-FFF2-40B4-BE49-F238E27FC236}">
                <a16:creationId xmlns:a16="http://schemas.microsoft.com/office/drawing/2014/main" id="{8C17D850-C335-4F1C-9BA5-08D937EF7186}"/>
              </a:ext>
            </a:extLst>
          </p:cNvPr>
          <p:cNvSpPr txBox="1">
            <a:spLocks/>
          </p:cNvSpPr>
          <p:nvPr/>
        </p:nvSpPr>
        <p:spPr bwMode="auto">
          <a:xfrm>
            <a:off x="4800600" y="5089523"/>
            <a:ext cx="3886200" cy="685795"/>
          </a:xfrm>
          <a:prstGeom prst="rect">
            <a:avLst/>
          </a:prstGeom>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Font typeface="Arial" panose="020B0604020202020204" pitchFamily="34" charset="0"/>
              <a:buNone/>
              <a:defRPr sz="3200" kern="1200">
                <a:solidFill>
                  <a:schemeClr val="tx1">
                    <a:tint val="75000"/>
                  </a:schemeClr>
                </a:solidFill>
                <a:latin typeface="+mn-lt"/>
                <a:ea typeface="MS PGothic" pitchFamily="34" charset="-128"/>
                <a:cs typeface="+mn-cs"/>
              </a:defRPr>
            </a:lvl1pPr>
            <a:lvl2pPr marL="457200" indent="0" algn="ctr" rtl="0" eaLnBrk="0" fontAlgn="base" hangingPunct="0">
              <a:spcBef>
                <a:spcPct val="20000"/>
              </a:spcBef>
              <a:spcAft>
                <a:spcPct val="0"/>
              </a:spcAft>
              <a:buFont typeface="Arial" panose="020B0604020202020204" pitchFamily="34" charset="0"/>
              <a:buNone/>
              <a:defRPr sz="2800" kern="1200">
                <a:solidFill>
                  <a:schemeClr val="tx1">
                    <a:tint val="75000"/>
                  </a:schemeClr>
                </a:solidFill>
                <a:latin typeface="+mn-lt"/>
                <a:ea typeface="MS PGothic" pitchFamily="34" charset="-128"/>
                <a:cs typeface="+mn-cs"/>
              </a:defRPr>
            </a:lvl2pPr>
            <a:lvl3pPr marL="914400" indent="0" algn="ctr" rtl="0" eaLnBrk="0" fontAlgn="base" hangingPunct="0">
              <a:spcBef>
                <a:spcPct val="20000"/>
              </a:spcBef>
              <a:spcAft>
                <a:spcPct val="0"/>
              </a:spcAft>
              <a:buFont typeface="Arial" panose="020B0604020202020204" pitchFamily="34" charset="0"/>
              <a:buNone/>
              <a:defRPr sz="2400" kern="1200">
                <a:solidFill>
                  <a:schemeClr val="tx1">
                    <a:tint val="75000"/>
                  </a:schemeClr>
                </a:solidFill>
                <a:latin typeface="+mn-lt"/>
                <a:ea typeface="MS PGothic" pitchFamily="34" charset="-128"/>
                <a:cs typeface="+mn-cs"/>
              </a:defRPr>
            </a:lvl3pPr>
            <a:lvl4pPr marL="1371600" indent="0" algn="ctr" rtl="0" eaLnBrk="0" fontAlgn="base" hangingPunct="0">
              <a:spcBef>
                <a:spcPct val="20000"/>
              </a:spcBef>
              <a:spcAft>
                <a:spcPct val="0"/>
              </a:spcAft>
              <a:buFont typeface="Arial" panose="020B0604020202020204" pitchFamily="34" charset="0"/>
              <a:buNone/>
              <a:defRPr sz="2000" kern="1200">
                <a:solidFill>
                  <a:schemeClr val="tx1">
                    <a:tint val="75000"/>
                  </a:schemeClr>
                </a:solidFill>
                <a:latin typeface="+mn-lt"/>
                <a:ea typeface="MS PGothic" pitchFamily="34" charset="-128"/>
                <a:cs typeface="+mn-cs"/>
              </a:defRPr>
            </a:lvl4pPr>
            <a:lvl5pPr marL="1828800" indent="0" algn="ctr" rtl="0" eaLnBrk="0" fontAlgn="base" hangingPunct="0">
              <a:spcBef>
                <a:spcPct val="20000"/>
              </a:spcBef>
              <a:spcAft>
                <a:spcPct val="0"/>
              </a:spcAft>
              <a:buFont typeface="Arial" panose="020B0604020202020204" pitchFamily="34" charset="0"/>
              <a:buNone/>
              <a:defRPr sz="2000" kern="1200">
                <a:solidFill>
                  <a:schemeClr val="tx1">
                    <a:tint val="75000"/>
                  </a:schemeClr>
                </a:solidFill>
                <a:latin typeface="+mn-lt"/>
                <a:ea typeface="MS PGothic" pitchFamily="34" charset="-128"/>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285750" marR="0" lvl="0" indent="-285750" algn="l" defTabSz="914400" rtl="0" eaLnBrk="0" fontAlgn="base" latinLnBrk="0" hangingPunct="0">
              <a:lnSpc>
                <a:spcPct val="100000"/>
              </a:lnSpc>
              <a:spcBef>
                <a:spcPct val="20000"/>
              </a:spcBef>
              <a:spcAft>
                <a:spcPct val="0"/>
              </a:spcAft>
              <a:buClrTx/>
              <a:buSzTx/>
              <a:buFont typeface="Wingdings" panose="05000000000000000000" pitchFamily="2" charset="2"/>
              <a:buChar char="§"/>
              <a:tabLst/>
              <a:defRPr/>
            </a:pPr>
            <a:r>
              <a:rPr kumimoji="0" lang="en-US" altLang="en-US" sz="1400" b="0" i="0" u="none" strike="noStrike" kern="1200" cap="none" spc="0" normalizeH="0" baseline="0" noProof="0" dirty="0">
                <a:ln>
                  <a:noFill/>
                </a:ln>
                <a:solidFill>
                  <a:prstClr val="black"/>
                </a:solidFill>
                <a:effectLst/>
                <a:uLnTx/>
                <a:uFillTx/>
                <a:latin typeface="Calibri"/>
                <a:ea typeface="MS PGothic" pitchFamily="34" charset="-128"/>
                <a:cs typeface="+mn-cs"/>
              </a:rPr>
              <a:t>50% of people are under 18 and 70% under 30</a:t>
            </a:r>
          </a:p>
          <a:p>
            <a:pPr marL="0" marR="0" lvl="0" indent="0" algn="ctr" defTabSz="914400" rtl="0" eaLnBrk="0" fontAlgn="base" latinLnBrk="0" hangingPunct="0">
              <a:lnSpc>
                <a:spcPct val="100000"/>
              </a:lnSpc>
              <a:spcBef>
                <a:spcPct val="20000"/>
              </a:spcBef>
              <a:spcAft>
                <a:spcPct val="0"/>
              </a:spcAft>
              <a:buClrTx/>
              <a:buSzTx/>
              <a:buFont typeface="Arial" panose="020B0604020202020204" pitchFamily="34" charset="0"/>
              <a:buNone/>
              <a:tabLst/>
              <a:defRPr/>
            </a:pPr>
            <a:endParaRPr kumimoji="0" lang="en-US" altLang="en-US" sz="1200" b="0" i="0" u="none" strike="noStrike" kern="1200" cap="none" spc="0" normalizeH="0" baseline="0" noProof="0" dirty="0">
              <a:ln>
                <a:noFill/>
              </a:ln>
              <a:solidFill>
                <a:prstClr val="black"/>
              </a:solidFill>
              <a:effectLst/>
              <a:uLnTx/>
              <a:uFillTx/>
              <a:latin typeface="Calibri"/>
              <a:ea typeface="MS PGothic" pitchFamily="34" charset="-128"/>
              <a:cs typeface="+mn-cs"/>
            </a:endParaRPr>
          </a:p>
          <a:p>
            <a:pPr marL="0" marR="0" lvl="0" indent="0" algn="ctr" defTabSz="914400" rtl="0" eaLnBrk="0" fontAlgn="base" latinLnBrk="0" hangingPunct="0">
              <a:lnSpc>
                <a:spcPct val="100000"/>
              </a:lnSpc>
              <a:spcBef>
                <a:spcPct val="20000"/>
              </a:spcBef>
              <a:spcAft>
                <a:spcPct val="0"/>
              </a:spcAft>
              <a:buClrTx/>
              <a:buSzTx/>
              <a:buFont typeface="Arial" panose="020B0604020202020204" pitchFamily="34" charset="0"/>
              <a:buNone/>
              <a:tabLst/>
              <a:defRPr/>
            </a:pPr>
            <a:endParaRPr kumimoji="0" lang="en-US" altLang="en-US" sz="1200" b="0" i="0" u="none" strike="noStrike" kern="1200" cap="none" spc="0" normalizeH="0" baseline="0" noProof="0" dirty="0">
              <a:ln>
                <a:noFill/>
              </a:ln>
              <a:solidFill>
                <a:prstClr val="black"/>
              </a:solidFill>
              <a:effectLst/>
              <a:uLnTx/>
              <a:uFillTx/>
              <a:latin typeface="Calibri"/>
              <a:ea typeface="MS PGothic" pitchFamily="34" charset="-128"/>
              <a:cs typeface="+mn-cs"/>
            </a:endParaRPr>
          </a:p>
        </p:txBody>
      </p:sp>
      <p:sp useBgFill="1">
        <p:nvSpPr>
          <p:cNvPr id="21" name="Content Placeholder 2">
            <a:extLst>
              <a:ext uri="{FF2B5EF4-FFF2-40B4-BE49-F238E27FC236}">
                <a16:creationId xmlns:a16="http://schemas.microsoft.com/office/drawing/2014/main" id="{2A10E95C-9051-4127-BFBF-E9491341BC44}"/>
              </a:ext>
            </a:extLst>
          </p:cNvPr>
          <p:cNvSpPr txBox="1">
            <a:spLocks/>
          </p:cNvSpPr>
          <p:nvPr/>
        </p:nvSpPr>
        <p:spPr bwMode="auto">
          <a:xfrm>
            <a:off x="4750594" y="3086102"/>
            <a:ext cx="3886200" cy="685795"/>
          </a:xfrm>
          <a:prstGeom prst="rect">
            <a:avLst/>
          </a:prstGeom>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Font typeface="Arial" panose="020B0604020202020204" pitchFamily="34" charset="0"/>
              <a:buNone/>
              <a:defRPr sz="3200" kern="1200">
                <a:solidFill>
                  <a:schemeClr val="tx1">
                    <a:tint val="75000"/>
                  </a:schemeClr>
                </a:solidFill>
                <a:latin typeface="+mn-lt"/>
                <a:ea typeface="MS PGothic" pitchFamily="34" charset="-128"/>
                <a:cs typeface="+mn-cs"/>
              </a:defRPr>
            </a:lvl1pPr>
            <a:lvl2pPr marL="457200" indent="0" algn="ctr" rtl="0" eaLnBrk="0" fontAlgn="base" hangingPunct="0">
              <a:spcBef>
                <a:spcPct val="20000"/>
              </a:spcBef>
              <a:spcAft>
                <a:spcPct val="0"/>
              </a:spcAft>
              <a:buFont typeface="Arial" panose="020B0604020202020204" pitchFamily="34" charset="0"/>
              <a:buNone/>
              <a:defRPr sz="2800" kern="1200">
                <a:solidFill>
                  <a:schemeClr val="tx1">
                    <a:tint val="75000"/>
                  </a:schemeClr>
                </a:solidFill>
                <a:latin typeface="+mn-lt"/>
                <a:ea typeface="MS PGothic" pitchFamily="34" charset="-128"/>
                <a:cs typeface="+mn-cs"/>
              </a:defRPr>
            </a:lvl2pPr>
            <a:lvl3pPr marL="914400" indent="0" algn="ctr" rtl="0" eaLnBrk="0" fontAlgn="base" hangingPunct="0">
              <a:spcBef>
                <a:spcPct val="20000"/>
              </a:spcBef>
              <a:spcAft>
                <a:spcPct val="0"/>
              </a:spcAft>
              <a:buFont typeface="Arial" panose="020B0604020202020204" pitchFamily="34" charset="0"/>
              <a:buNone/>
              <a:defRPr sz="2400" kern="1200">
                <a:solidFill>
                  <a:schemeClr val="tx1">
                    <a:tint val="75000"/>
                  </a:schemeClr>
                </a:solidFill>
                <a:latin typeface="+mn-lt"/>
                <a:ea typeface="MS PGothic" pitchFamily="34" charset="-128"/>
                <a:cs typeface="+mn-cs"/>
              </a:defRPr>
            </a:lvl3pPr>
            <a:lvl4pPr marL="1371600" indent="0" algn="ctr" rtl="0" eaLnBrk="0" fontAlgn="base" hangingPunct="0">
              <a:spcBef>
                <a:spcPct val="20000"/>
              </a:spcBef>
              <a:spcAft>
                <a:spcPct val="0"/>
              </a:spcAft>
              <a:buFont typeface="Arial" panose="020B0604020202020204" pitchFamily="34" charset="0"/>
              <a:buNone/>
              <a:defRPr sz="2000" kern="1200">
                <a:solidFill>
                  <a:schemeClr val="tx1">
                    <a:tint val="75000"/>
                  </a:schemeClr>
                </a:solidFill>
                <a:latin typeface="+mn-lt"/>
                <a:ea typeface="MS PGothic" pitchFamily="34" charset="-128"/>
                <a:cs typeface="+mn-cs"/>
              </a:defRPr>
            </a:lvl4pPr>
            <a:lvl5pPr marL="1828800" indent="0" algn="ctr" rtl="0" eaLnBrk="0" fontAlgn="base" hangingPunct="0">
              <a:spcBef>
                <a:spcPct val="20000"/>
              </a:spcBef>
              <a:spcAft>
                <a:spcPct val="0"/>
              </a:spcAft>
              <a:buFont typeface="Arial" panose="020B0604020202020204" pitchFamily="34" charset="0"/>
              <a:buNone/>
              <a:defRPr sz="2000" kern="1200">
                <a:solidFill>
                  <a:schemeClr val="tx1">
                    <a:tint val="75000"/>
                  </a:schemeClr>
                </a:solidFill>
                <a:latin typeface="+mn-lt"/>
                <a:ea typeface="MS PGothic" pitchFamily="34" charset="-128"/>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285750" marR="0" lvl="0" indent="-285750" algn="l" defTabSz="914400" rtl="0" eaLnBrk="0" fontAlgn="base" latinLnBrk="0" hangingPunct="0">
              <a:lnSpc>
                <a:spcPct val="100000"/>
              </a:lnSpc>
              <a:spcBef>
                <a:spcPct val="20000"/>
              </a:spcBef>
              <a:spcAft>
                <a:spcPct val="0"/>
              </a:spcAft>
              <a:buClrTx/>
              <a:buSzTx/>
              <a:buFont typeface="Wingdings" panose="05000000000000000000" pitchFamily="2" charset="2"/>
              <a:buChar char="§"/>
              <a:tabLst/>
              <a:defRPr/>
            </a:pPr>
            <a:r>
              <a:rPr kumimoji="0" lang="en-US" altLang="en-US" sz="1400" b="0" i="0" u="none" strike="noStrike" kern="1200" cap="none" spc="0" normalizeH="0" baseline="0" noProof="0" dirty="0">
                <a:ln>
                  <a:noFill/>
                </a:ln>
                <a:solidFill>
                  <a:prstClr val="black"/>
                </a:solidFill>
                <a:effectLst/>
                <a:uLnTx/>
                <a:uFillTx/>
                <a:latin typeface="Calibri"/>
                <a:ea typeface="MS PGothic" pitchFamily="34" charset="-128"/>
                <a:cs typeface="+mn-cs"/>
              </a:rPr>
              <a:t>70% of total Gaza Population is consist of Refugees</a:t>
            </a:r>
          </a:p>
          <a:p>
            <a:pPr marL="0" marR="0" lvl="0" indent="0" algn="ctr" defTabSz="914400" rtl="0" eaLnBrk="0" fontAlgn="base" latinLnBrk="0" hangingPunct="0">
              <a:lnSpc>
                <a:spcPct val="100000"/>
              </a:lnSpc>
              <a:spcBef>
                <a:spcPct val="20000"/>
              </a:spcBef>
              <a:spcAft>
                <a:spcPct val="0"/>
              </a:spcAft>
              <a:buClrTx/>
              <a:buSzTx/>
              <a:buFont typeface="Arial" panose="020B0604020202020204" pitchFamily="34" charset="0"/>
              <a:buNone/>
              <a:tabLst/>
              <a:defRPr/>
            </a:pPr>
            <a:endParaRPr kumimoji="0" lang="en-US" altLang="en-US" sz="1200" b="0" i="0" u="none" strike="noStrike" kern="1200" cap="none" spc="0" normalizeH="0" baseline="0" noProof="0" dirty="0">
              <a:ln>
                <a:noFill/>
              </a:ln>
              <a:solidFill>
                <a:prstClr val="black"/>
              </a:solidFill>
              <a:effectLst/>
              <a:uLnTx/>
              <a:uFillTx/>
              <a:latin typeface="Calibri"/>
              <a:ea typeface="MS PGothic" pitchFamily="34" charset="-128"/>
              <a:cs typeface="+mn-cs"/>
            </a:endParaRPr>
          </a:p>
          <a:p>
            <a:pPr marL="0" marR="0" lvl="0" indent="0" algn="ctr" defTabSz="914400" rtl="0" eaLnBrk="0" fontAlgn="base" latinLnBrk="0" hangingPunct="0">
              <a:lnSpc>
                <a:spcPct val="100000"/>
              </a:lnSpc>
              <a:spcBef>
                <a:spcPct val="20000"/>
              </a:spcBef>
              <a:spcAft>
                <a:spcPct val="0"/>
              </a:spcAft>
              <a:buClrTx/>
              <a:buSzTx/>
              <a:buFont typeface="Arial" panose="020B0604020202020204" pitchFamily="34" charset="0"/>
              <a:buNone/>
              <a:tabLst/>
              <a:defRPr/>
            </a:pPr>
            <a:endParaRPr kumimoji="0" lang="en-US" altLang="en-US" sz="1200" b="0" i="0" u="none" strike="noStrike" kern="1200" cap="none" spc="0" normalizeH="0" baseline="0" noProof="0" dirty="0">
              <a:ln>
                <a:noFill/>
              </a:ln>
              <a:solidFill>
                <a:prstClr val="black"/>
              </a:solidFill>
              <a:effectLst/>
              <a:uLnTx/>
              <a:uFillTx/>
              <a:latin typeface="Calibri"/>
              <a:ea typeface="MS PGothic" pitchFamily="34" charset="-128"/>
              <a:cs typeface="+mn-cs"/>
            </a:endParaRPr>
          </a:p>
        </p:txBody>
      </p:sp>
    </p:spTree>
    <p:extLst>
      <p:ext uri="{BB962C8B-B14F-4D97-AF65-F5344CB8AC3E}">
        <p14:creationId xmlns:p14="http://schemas.microsoft.com/office/powerpoint/2010/main" val="2297244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randombar(horizontal)">
                                      <p:cBhvr>
                                        <p:cTn id="10" dur="500"/>
                                        <p:tgtEl>
                                          <p:spTgt spid="15"/>
                                        </p:tgtEl>
                                      </p:cBhvr>
                                    </p:animEffect>
                                  </p:childTnLst>
                                </p:cTn>
                              </p:par>
                              <p:par>
                                <p:cTn id="11" presetID="14" presetClass="entr" presetSubtype="1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500"/>
                                        <p:tgtEl>
                                          <p:spTgt spid="5"/>
                                        </p:tgtEl>
                                      </p:cBhvr>
                                    </p:animEffect>
                                  </p:childTnLst>
                                </p:cTn>
                              </p:par>
                              <p:par>
                                <p:cTn id="14" presetID="14" presetClass="entr" presetSubtype="10"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randombar(horizontal)">
                                      <p:cBhvr>
                                        <p:cTn id="16" dur="500"/>
                                        <p:tgtEl>
                                          <p:spTgt spid="7"/>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randombar(horizontal)">
                                      <p:cBhvr>
                                        <p:cTn id="19" dur="500"/>
                                        <p:tgtEl>
                                          <p:spTgt spid="21"/>
                                        </p:tgtEl>
                                      </p:cBhvr>
                                    </p:animEffect>
                                  </p:childTnLst>
                                </p:cTn>
                              </p:par>
                              <p:par>
                                <p:cTn id="20" presetID="14" presetClass="entr" presetSubtype="10"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randombar(horizontal)">
                                      <p:cBhvr>
                                        <p:cTn id="22" dur="500"/>
                                        <p:tgtEl>
                                          <p:spTgt spid="8"/>
                                        </p:tgtEl>
                                      </p:cBhvr>
                                    </p:animEffect>
                                  </p:childTnLst>
                                </p:cTn>
                              </p:par>
                              <p:par>
                                <p:cTn id="23" presetID="14" presetClass="entr" presetSubtype="1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randombar(horizontal)">
                                      <p:cBhvr>
                                        <p:cTn id="25" dur="500"/>
                                        <p:tgtEl>
                                          <p:spTgt spid="10"/>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randombar(horizontal)">
                                      <p:cBhvr>
                                        <p:cTn id="2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5" grpId="0" animBg="1"/>
      <p:bldP spid="20" grpId="0" animBg="1"/>
      <p:bldP spid="2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73E070C1-B815-4F38-9A81-A42A430D3BE3}"/>
              </a:ext>
            </a:extLst>
          </p:cNvPr>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200" b="0" i="0" u="none" strike="noStrike" kern="1200" cap="none" spc="0" normalizeH="0" baseline="0" noProof="0" dirty="0">
              <a:ln>
                <a:noFill/>
              </a:ln>
              <a:solidFill>
                <a:srgbClr val="898989"/>
              </a:solidFill>
              <a:effectLst/>
              <a:uLnTx/>
              <a:uFillTx/>
              <a:latin typeface="Calibri" panose="020F0502020204030204" pitchFamily="34" charset="0"/>
              <a:ea typeface="MS PGothic" panose="020B0600070205080204" pitchFamily="34" charset="-128"/>
              <a:cs typeface="+mn-cs"/>
            </a:endParaRPr>
          </a:p>
        </p:txBody>
      </p:sp>
      <p:sp>
        <p:nvSpPr>
          <p:cNvPr id="5" name="Slide Number Placeholder 4">
            <a:extLst>
              <a:ext uri="{FF2B5EF4-FFF2-40B4-BE49-F238E27FC236}">
                <a16:creationId xmlns:a16="http://schemas.microsoft.com/office/drawing/2014/main" id="{3F847DED-FFF6-4D7C-8911-846D3B35D006}"/>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2BCD34A-2B15-4A07-8B72-6106D16964E9}" type="slidenum">
              <a:rPr kumimoji="0" lang="en-US" altLang="en-US" sz="1200" b="0" i="0" u="none" strike="noStrike" kern="1200" cap="none" spc="0" normalizeH="0" baseline="0" noProof="0" smtClean="0">
                <a:ln>
                  <a:noFill/>
                </a:ln>
                <a:solidFill>
                  <a:srgbClr val="898989"/>
                </a:solidFill>
                <a:effectLst/>
                <a:uLnTx/>
                <a:uFillTx/>
                <a:latin typeface="Calibri" panose="020F0502020204030204" pitchFamily="34" charset="0"/>
                <a:ea typeface="MS PGothic"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US" altLang="en-US" sz="1200" b="0" i="0" u="none" strike="noStrike" kern="1200" cap="none" spc="0" normalizeH="0" baseline="0" noProof="0">
              <a:ln>
                <a:noFill/>
              </a:ln>
              <a:solidFill>
                <a:srgbClr val="898989"/>
              </a:solidFill>
              <a:effectLst/>
              <a:uLnTx/>
              <a:uFillTx/>
              <a:latin typeface="Calibri" panose="020F0502020204030204" pitchFamily="34" charset="0"/>
              <a:ea typeface="MS PGothic" panose="020B0600070205080204" pitchFamily="34" charset="-128"/>
              <a:cs typeface="+mn-cs"/>
            </a:endParaRPr>
          </a:p>
        </p:txBody>
      </p:sp>
      <p:sp>
        <p:nvSpPr>
          <p:cNvPr id="7" name="Title 6">
            <a:extLst>
              <a:ext uri="{FF2B5EF4-FFF2-40B4-BE49-F238E27FC236}">
                <a16:creationId xmlns:a16="http://schemas.microsoft.com/office/drawing/2014/main" id="{A60106A7-E154-44AF-AAE4-D540BB9EE9A4}"/>
              </a:ext>
            </a:extLst>
          </p:cNvPr>
          <p:cNvSpPr txBox="1">
            <a:spLocks noGrp="1"/>
          </p:cNvSpPr>
          <p:nvPr>
            <p:ph type="title"/>
          </p:nvPr>
        </p:nvSpPr>
        <p:spPr>
          <a:xfrm>
            <a:off x="457200" y="615306"/>
            <a:ext cx="8229600" cy="461665"/>
          </a:xfrm>
          <a:prstGeom prst="rect">
            <a:avLst/>
          </a:prstGeom>
          <a:noFill/>
        </p:spPr>
        <p:txBody>
          <a:bodyPr wrap="square" rtlCol="0">
            <a:spAutoFit/>
          </a:bodyPr>
          <a:lstStyle/>
          <a:p>
            <a:pPr algn="ctr"/>
            <a:r>
              <a:rPr lang="en-US" sz="2400" b="1" dirty="0"/>
              <a:t>General Context</a:t>
            </a:r>
          </a:p>
        </p:txBody>
      </p:sp>
      <p:sp>
        <p:nvSpPr>
          <p:cNvPr id="8" name="Subtitle 2">
            <a:extLst>
              <a:ext uri="{FF2B5EF4-FFF2-40B4-BE49-F238E27FC236}">
                <a16:creationId xmlns:a16="http://schemas.microsoft.com/office/drawing/2014/main" id="{36B21302-89D0-420E-8952-5560B2E48964}"/>
              </a:ext>
            </a:extLst>
          </p:cNvPr>
          <p:cNvSpPr txBox="1">
            <a:spLocks/>
          </p:cNvSpPr>
          <p:nvPr/>
        </p:nvSpPr>
        <p:spPr bwMode="auto">
          <a:xfrm>
            <a:off x="4953000" y="469900"/>
            <a:ext cx="3810000" cy="673100"/>
          </a:xfrm>
          <a:prstGeom prst="rect">
            <a:avLst/>
          </a:prstGeom>
          <a:noFill/>
          <a:ln>
            <a:noFill/>
          </a:ln>
        </p:spPr>
        <p:txBody>
          <a:bodyPr>
            <a:normAutofit/>
          </a:bodyPr>
          <a:lstStyle>
            <a:lvl1pPr marL="0" indent="0" algn="ctr" rtl="0" eaLnBrk="0" fontAlgn="base" hangingPunct="0">
              <a:spcBef>
                <a:spcPct val="20000"/>
              </a:spcBef>
              <a:spcAft>
                <a:spcPct val="0"/>
              </a:spcAft>
              <a:buFont typeface="Arial" charset="0"/>
              <a:buNone/>
              <a:defRPr sz="3200" kern="1200">
                <a:solidFill>
                  <a:schemeClr val="tx1">
                    <a:tint val="75000"/>
                  </a:schemeClr>
                </a:solidFill>
                <a:latin typeface="+mn-lt"/>
                <a:ea typeface="MS PGothic" pitchFamily="34" charset="-128"/>
                <a:cs typeface="+mn-cs"/>
              </a:defRPr>
            </a:lvl1pPr>
            <a:lvl2pPr marL="457200" indent="0" algn="ctr" rtl="0" eaLnBrk="0" fontAlgn="base" hangingPunct="0">
              <a:spcBef>
                <a:spcPct val="20000"/>
              </a:spcBef>
              <a:spcAft>
                <a:spcPct val="0"/>
              </a:spcAft>
              <a:buFont typeface="Arial" charset="0"/>
              <a:buNone/>
              <a:defRPr sz="2800" kern="1200">
                <a:solidFill>
                  <a:schemeClr val="tx1">
                    <a:tint val="75000"/>
                  </a:schemeClr>
                </a:solidFill>
                <a:latin typeface="+mn-lt"/>
                <a:ea typeface="MS PGothic" pitchFamily="34" charset="-128"/>
                <a:cs typeface="+mn-cs"/>
              </a:defRPr>
            </a:lvl2pPr>
            <a:lvl3pPr marL="914400" indent="0" algn="ctr" rtl="0" eaLnBrk="0" fontAlgn="base" hangingPunct="0">
              <a:spcBef>
                <a:spcPct val="20000"/>
              </a:spcBef>
              <a:spcAft>
                <a:spcPct val="0"/>
              </a:spcAft>
              <a:buFont typeface="Arial" charset="0"/>
              <a:buNone/>
              <a:defRPr sz="2400" kern="1200">
                <a:solidFill>
                  <a:schemeClr val="tx1">
                    <a:tint val="75000"/>
                  </a:schemeClr>
                </a:solidFill>
                <a:latin typeface="+mn-lt"/>
                <a:ea typeface="MS PGothic" pitchFamily="34" charset="-128"/>
                <a:cs typeface="+mn-cs"/>
              </a:defRPr>
            </a:lvl3pPr>
            <a:lvl4pPr marL="1371600" indent="0" algn="ctr" rtl="0" eaLnBrk="0" fontAlgn="base" hangingPunct="0">
              <a:spcBef>
                <a:spcPct val="20000"/>
              </a:spcBef>
              <a:spcAft>
                <a:spcPct val="0"/>
              </a:spcAft>
              <a:buFont typeface="Arial" charset="0"/>
              <a:buNone/>
              <a:defRPr sz="2000" kern="1200">
                <a:solidFill>
                  <a:schemeClr val="tx1">
                    <a:tint val="75000"/>
                  </a:schemeClr>
                </a:solidFill>
                <a:latin typeface="+mn-lt"/>
                <a:ea typeface="MS PGothic" pitchFamily="34" charset="-128"/>
                <a:cs typeface="+mn-cs"/>
              </a:defRPr>
            </a:lvl4pPr>
            <a:lvl5pPr marL="1828800" indent="0" algn="ctr" rtl="0" eaLnBrk="0" fontAlgn="base" hangingPunct="0">
              <a:spcBef>
                <a:spcPct val="20000"/>
              </a:spcBef>
              <a:spcAft>
                <a:spcPct val="0"/>
              </a:spcAft>
              <a:buFont typeface="Arial" charset="0"/>
              <a:buNone/>
              <a:defRPr sz="2000" kern="1200">
                <a:solidFill>
                  <a:schemeClr val="tx1">
                    <a:tint val="75000"/>
                  </a:schemeClr>
                </a:solidFill>
                <a:latin typeface="+mn-lt"/>
                <a:ea typeface="MS PGothic" pitchFamily="34" charset="-128"/>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0" marR="0" lvl="0" indent="0" algn="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fr-FR" sz="2400" b="0" i="1" u="none" strike="noStrike" kern="1200" cap="none" spc="0" normalizeH="0" baseline="0" noProof="0" dirty="0">
              <a:ln>
                <a:noFill/>
              </a:ln>
              <a:solidFill>
                <a:prstClr val="black"/>
              </a:solidFill>
              <a:effectLst/>
              <a:uLnTx/>
              <a:uFillTx/>
              <a:latin typeface="Calibri"/>
              <a:ea typeface="MS PGothic" pitchFamily="34" charset="-128"/>
              <a:cs typeface="+mn-cs"/>
            </a:endParaRPr>
          </a:p>
        </p:txBody>
      </p:sp>
      <p:sp>
        <p:nvSpPr>
          <p:cNvPr id="11" name="TextBox 10">
            <a:extLst>
              <a:ext uri="{FF2B5EF4-FFF2-40B4-BE49-F238E27FC236}">
                <a16:creationId xmlns:a16="http://schemas.microsoft.com/office/drawing/2014/main" id="{F0C25E7C-CC54-4BD8-A5A0-D7631C663D01}"/>
              </a:ext>
            </a:extLst>
          </p:cNvPr>
          <p:cNvSpPr txBox="1"/>
          <p:nvPr/>
        </p:nvSpPr>
        <p:spPr>
          <a:xfrm>
            <a:off x="334051" y="1655658"/>
            <a:ext cx="8519809" cy="3970318"/>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Arial Narrow" panose="020B0606020202030204" pitchFamily="34" charset="0"/>
              <a:ea typeface="MS PGothic" panose="020B0600070205080204" pitchFamily="34" charset="-128"/>
              <a:cs typeface="+mn-cs"/>
            </a:endParaRP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Narrow" panose="020B0606020202030204" pitchFamily="34" charset="0"/>
                <a:ea typeface="MS PGothic" panose="020B0600070205080204" pitchFamily="34" charset="-128"/>
                <a:cs typeface="+mn-cs"/>
              </a:rPr>
              <a:t> </a:t>
            </a:r>
            <a:r>
              <a:rPr kumimoji="0" lang="en-US" sz="2400" b="1" i="0" u="none" strike="noStrike" kern="1200" cap="none" spc="0" normalizeH="0" baseline="0" noProof="0" dirty="0">
                <a:ln>
                  <a:noFill/>
                </a:ln>
                <a:solidFill>
                  <a:srgbClr val="ED5758"/>
                </a:solidFill>
                <a:effectLst/>
                <a:uLnTx/>
                <a:uFillTx/>
                <a:latin typeface="Arial Narrow" panose="020B0606020202030204" pitchFamily="34" charset="0"/>
                <a:ea typeface="MS PGothic" panose="020B0600070205080204" pitchFamily="34" charset="-128"/>
                <a:cs typeface="+mn-cs"/>
              </a:rPr>
              <a:t>High aid dependency and high reliance on negative coping mechanisms </a:t>
            </a:r>
            <a:endParaRPr kumimoji="0" lang="en-US" sz="2400" b="0" i="0" u="none" strike="noStrike" kern="1200" cap="none" spc="0" normalizeH="0" baseline="0" noProof="0" dirty="0">
              <a:ln>
                <a:noFill/>
              </a:ln>
              <a:solidFill>
                <a:srgbClr val="ED5758"/>
              </a:solidFill>
              <a:effectLst/>
              <a:uLnTx/>
              <a:uFillTx/>
              <a:latin typeface="Arial Narrow" panose="020B0606020202030204" pitchFamily="34" charset="0"/>
              <a:ea typeface="MS PGothic" panose="020B0600070205080204" pitchFamily="34" charset="-128"/>
              <a:cs typeface="+mn-cs"/>
            </a:endParaRP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57575A"/>
                </a:solidFill>
                <a:effectLst/>
                <a:uLnTx/>
                <a:uFillTx/>
                <a:latin typeface="Arial Narrow" panose="020B0606020202030204" pitchFamily="34" charset="0"/>
                <a:ea typeface="MS PGothic" panose="020B0600070205080204" pitchFamily="34" charset="-128"/>
                <a:cs typeface="+mn-cs"/>
              </a:rPr>
              <a:t>Although the severity of core sectoral needs may at a superficial glance appear relatively low, aid dependency in Gaza is extremely high and creates a very fragile state of stability. Similarly, even though a relatively large number of households appears to be meeting their very basic needs, a high percentage of them (including aid-recipient households) are employing negative coping mechanisms (e.g. taking on debt) in order to meet their most basic needs, thereby further exacerbating their vulnerabilities. </a:t>
            </a: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13" name="TextBox 12">
            <a:extLst>
              <a:ext uri="{FF2B5EF4-FFF2-40B4-BE49-F238E27FC236}">
                <a16:creationId xmlns:a16="http://schemas.microsoft.com/office/drawing/2014/main" id="{F3981FBA-6E9D-4FE6-8ADF-C4ADBE9D31CA}"/>
              </a:ext>
            </a:extLst>
          </p:cNvPr>
          <p:cNvSpPr txBox="1"/>
          <p:nvPr/>
        </p:nvSpPr>
        <p:spPr>
          <a:xfrm>
            <a:off x="4593956" y="6184355"/>
            <a:ext cx="4572000" cy="415498"/>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mn-cs"/>
              </a:rPr>
              <a:t>oPt: Multi-Sectoral Needs Assessment (MSNA) Key Sectoral Findings - Gaza (July 2022)</a:t>
            </a:r>
          </a:p>
        </p:txBody>
      </p:sp>
      <p:sp>
        <p:nvSpPr>
          <p:cNvPr id="2" name="Segnaposto contenuto 1">
            <a:extLst>
              <a:ext uri="{FF2B5EF4-FFF2-40B4-BE49-F238E27FC236}">
                <a16:creationId xmlns:a16="http://schemas.microsoft.com/office/drawing/2014/main" id="{FF253CDC-BB6D-6BF0-082D-23137BF47AB4}"/>
              </a:ext>
            </a:extLst>
          </p:cNvPr>
          <p:cNvSpPr>
            <a:spLocks noGrp="1"/>
          </p:cNvSpPr>
          <p:nvPr>
            <p:ph idx="1"/>
          </p:nvPr>
        </p:nvSpPr>
        <p:spPr>
          <a:xfrm>
            <a:off x="-2209800" y="3733800"/>
            <a:ext cx="556918" cy="304799"/>
          </a:xfrm>
        </p:spPr>
        <p:txBody>
          <a:bodyPr/>
          <a:lstStyle/>
          <a:p>
            <a:pPr marL="0" indent="0">
              <a:buNone/>
            </a:pPr>
            <a:endParaRPr lang="it-IT" dirty="0"/>
          </a:p>
        </p:txBody>
      </p:sp>
    </p:spTree>
    <p:extLst>
      <p:ext uri="{BB962C8B-B14F-4D97-AF65-F5344CB8AC3E}">
        <p14:creationId xmlns:p14="http://schemas.microsoft.com/office/powerpoint/2010/main" val="40942124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1" name="Espace réservé du numéro de diapositive 3">
            <a:extLst>
              <a:ext uri="{FF2B5EF4-FFF2-40B4-BE49-F238E27FC236}">
                <a16:creationId xmlns:a16="http://schemas.microsoft.com/office/drawing/2014/main" id="{7A4BB977-4A5C-4E85-9465-2EBBEBCF2DBD}"/>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1B0521D-188D-4F25-B4EF-49121D943D61}" type="slidenum">
              <a:rPr kumimoji="0" lang="en-US" altLang="en-US" sz="800" b="0" i="0" u="none" strike="noStrike" kern="1200" cap="none" spc="0" normalizeH="0" baseline="0" noProof="0" smtClean="0">
                <a:ln>
                  <a:noFill/>
                </a:ln>
                <a:solidFill>
                  <a:srgbClr val="898989"/>
                </a:solidFill>
                <a:effectLst/>
                <a:uLnTx/>
                <a:uFillTx/>
                <a:latin typeface="Calibri" panose="020F0502020204030204" pitchFamily="34" charset="0"/>
                <a:ea typeface="MS PGothic"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US" altLang="en-US" sz="800" b="0" i="0" u="none" strike="noStrike" kern="1200" cap="none" spc="0" normalizeH="0" baseline="0" noProof="0">
              <a:ln>
                <a:noFill/>
              </a:ln>
              <a:solidFill>
                <a:srgbClr val="898989"/>
              </a:solidFill>
              <a:effectLst/>
              <a:uLnTx/>
              <a:uFillTx/>
              <a:latin typeface="Calibri" panose="020F0502020204030204" pitchFamily="34" charset="0"/>
              <a:ea typeface="MS PGothic" panose="020B0600070205080204" pitchFamily="34" charset="-128"/>
              <a:cs typeface="+mn-cs"/>
            </a:endParaRPr>
          </a:p>
        </p:txBody>
      </p:sp>
      <p:cxnSp>
        <p:nvCxnSpPr>
          <p:cNvPr id="6" name="Connecteur droit 5">
            <a:extLst>
              <a:ext uri="{FF2B5EF4-FFF2-40B4-BE49-F238E27FC236}">
                <a16:creationId xmlns:a16="http://schemas.microsoft.com/office/drawing/2014/main" id="{472306B0-3556-4BA6-9EBF-60E8BC26C95B}"/>
              </a:ext>
            </a:extLst>
          </p:cNvPr>
          <p:cNvCxnSpPr/>
          <p:nvPr/>
        </p:nvCxnSpPr>
        <p:spPr>
          <a:xfrm>
            <a:off x="533400" y="1346200"/>
            <a:ext cx="8229600" cy="0"/>
          </a:xfrm>
          <a:prstGeom prst="line">
            <a:avLst/>
          </a:prstGeom>
          <a:ln w="317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1" name="Subtitle 2">
            <a:extLst>
              <a:ext uri="{FF2B5EF4-FFF2-40B4-BE49-F238E27FC236}">
                <a16:creationId xmlns:a16="http://schemas.microsoft.com/office/drawing/2014/main" id="{A9D3A933-5202-474C-8433-DA85CEC24108}"/>
              </a:ext>
            </a:extLst>
          </p:cNvPr>
          <p:cNvSpPr txBox="1">
            <a:spLocks/>
          </p:cNvSpPr>
          <p:nvPr/>
        </p:nvSpPr>
        <p:spPr bwMode="auto">
          <a:xfrm>
            <a:off x="4953000" y="469900"/>
            <a:ext cx="3810000" cy="673100"/>
          </a:xfrm>
          <a:prstGeom prst="rect">
            <a:avLst/>
          </a:prstGeom>
          <a:noFill/>
          <a:ln>
            <a:noFill/>
          </a:ln>
        </p:spPr>
        <p:txBody>
          <a:bodyPr>
            <a:normAutofit/>
          </a:bodyPr>
          <a:lstStyle>
            <a:lvl1pPr marL="0" indent="0" algn="ctr" rtl="0" eaLnBrk="0" fontAlgn="base" hangingPunct="0">
              <a:spcBef>
                <a:spcPct val="20000"/>
              </a:spcBef>
              <a:spcAft>
                <a:spcPct val="0"/>
              </a:spcAft>
              <a:buFont typeface="Arial" charset="0"/>
              <a:buNone/>
              <a:defRPr sz="3200" kern="1200">
                <a:solidFill>
                  <a:schemeClr val="tx1">
                    <a:tint val="75000"/>
                  </a:schemeClr>
                </a:solidFill>
                <a:latin typeface="+mn-lt"/>
                <a:ea typeface="MS PGothic" pitchFamily="34" charset="-128"/>
                <a:cs typeface="+mn-cs"/>
              </a:defRPr>
            </a:lvl1pPr>
            <a:lvl2pPr marL="457200" indent="0" algn="ctr" rtl="0" eaLnBrk="0" fontAlgn="base" hangingPunct="0">
              <a:spcBef>
                <a:spcPct val="20000"/>
              </a:spcBef>
              <a:spcAft>
                <a:spcPct val="0"/>
              </a:spcAft>
              <a:buFont typeface="Arial" charset="0"/>
              <a:buNone/>
              <a:defRPr sz="2800" kern="1200">
                <a:solidFill>
                  <a:schemeClr val="tx1">
                    <a:tint val="75000"/>
                  </a:schemeClr>
                </a:solidFill>
                <a:latin typeface="+mn-lt"/>
                <a:ea typeface="MS PGothic" pitchFamily="34" charset="-128"/>
                <a:cs typeface="+mn-cs"/>
              </a:defRPr>
            </a:lvl2pPr>
            <a:lvl3pPr marL="914400" indent="0" algn="ctr" rtl="0" eaLnBrk="0" fontAlgn="base" hangingPunct="0">
              <a:spcBef>
                <a:spcPct val="20000"/>
              </a:spcBef>
              <a:spcAft>
                <a:spcPct val="0"/>
              </a:spcAft>
              <a:buFont typeface="Arial" charset="0"/>
              <a:buNone/>
              <a:defRPr sz="2400" kern="1200">
                <a:solidFill>
                  <a:schemeClr val="tx1">
                    <a:tint val="75000"/>
                  </a:schemeClr>
                </a:solidFill>
                <a:latin typeface="+mn-lt"/>
                <a:ea typeface="MS PGothic" pitchFamily="34" charset="-128"/>
                <a:cs typeface="+mn-cs"/>
              </a:defRPr>
            </a:lvl3pPr>
            <a:lvl4pPr marL="1371600" indent="0" algn="ctr" rtl="0" eaLnBrk="0" fontAlgn="base" hangingPunct="0">
              <a:spcBef>
                <a:spcPct val="20000"/>
              </a:spcBef>
              <a:spcAft>
                <a:spcPct val="0"/>
              </a:spcAft>
              <a:buFont typeface="Arial" charset="0"/>
              <a:buNone/>
              <a:defRPr sz="2000" kern="1200">
                <a:solidFill>
                  <a:schemeClr val="tx1">
                    <a:tint val="75000"/>
                  </a:schemeClr>
                </a:solidFill>
                <a:latin typeface="+mn-lt"/>
                <a:ea typeface="MS PGothic" pitchFamily="34" charset="-128"/>
                <a:cs typeface="+mn-cs"/>
              </a:defRPr>
            </a:lvl4pPr>
            <a:lvl5pPr marL="1828800" indent="0" algn="ctr" rtl="0" eaLnBrk="0" fontAlgn="base" hangingPunct="0">
              <a:spcBef>
                <a:spcPct val="20000"/>
              </a:spcBef>
              <a:spcAft>
                <a:spcPct val="0"/>
              </a:spcAft>
              <a:buFont typeface="Arial" charset="0"/>
              <a:buNone/>
              <a:defRPr sz="2000" kern="1200">
                <a:solidFill>
                  <a:schemeClr val="tx1">
                    <a:tint val="75000"/>
                  </a:schemeClr>
                </a:solidFill>
                <a:latin typeface="+mn-lt"/>
                <a:ea typeface="MS PGothic" pitchFamily="34" charset="-128"/>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0" marR="0" lvl="0" indent="0" algn="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fr-FR" sz="2400" b="0" i="1" u="none" strike="noStrike" kern="1200" cap="none" spc="0" normalizeH="0" baseline="0" noProof="0" dirty="0">
              <a:ln>
                <a:noFill/>
              </a:ln>
              <a:solidFill>
                <a:prstClr val="black"/>
              </a:solidFill>
              <a:effectLst/>
              <a:uLnTx/>
              <a:uFillTx/>
              <a:latin typeface="Calibri"/>
              <a:ea typeface="MS PGothic" pitchFamily="34" charset="-128"/>
              <a:cs typeface="+mn-cs"/>
            </a:endParaRPr>
          </a:p>
        </p:txBody>
      </p:sp>
      <p:sp>
        <p:nvSpPr>
          <p:cNvPr id="4104" name="Date Placeholder 1">
            <a:extLst>
              <a:ext uri="{FF2B5EF4-FFF2-40B4-BE49-F238E27FC236}">
                <a16:creationId xmlns:a16="http://schemas.microsoft.com/office/drawing/2014/main" id="{6CD2E531-CA7D-462D-AB42-1B13F71F93AB}"/>
              </a:ext>
            </a:extLst>
          </p:cNvPr>
          <p:cNvSpPr>
            <a:spLocks noGrp="1" noChangeArrowheads="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fld id="{F83A431D-A10D-449C-B1FC-8F0C643F4FC6}" type="datetime1">
              <a:rPr kumimoji="0" lang="en-US" altLang="en-US" sz="1200" b="0" i="0" u="none" strike="noStrike" kern="1200" cap="none" spc="0" normalizeH="0" baseline="0" noProof="0" smtClean="0">
                <a:ln>
                  <a:noFill/>
                </a:ln>
                <a:solidFill>
                  <a:srgbClr val="898989"/>
                </a:solidFill>
                <a:effectLst/>
                <a:uLnTx/>
                <a:uFillTx/>
                <a:latin typeface="Calibri" panose="020F0502020204030204" pitchFamily="34" charset="0"/>
                <a:ea typeface="MS PGothic" panose="020B0600070205080204" pitchFamily="34" charset="-128"/>
                <a:cs typeface="+mn-cs"/>
              </a:rPr>
              <a:pPr marL="0" marR="0" lvl="0" indent="0" algn="l" defTabSz="914400" rtl="0" eaLnBrk="1" fontAlgn="base" latinLnBrk="0" hangingPunct="1">
                <a:lnSpc>
                  <a:spcPct val="100000"/>
                </a:lnSpc>
                <a:spcBef>
                  <a:spcPct val="0"/>
                </a:spcBef>
                <a:spcAft>
                  <a:spcPct val="0"/>
                </a:spcAft>
                <a:buClrTx/>
                <a:buSzTx/>
                <a:buFontTx/>
                <a:buNone/>
                <a:tabLst/>
                <a:defRPr/>
              </a:pPr>
              <a:t>12/4/2023</a:t>
            </a:fld>
            <a:endParaRPr kumimoji="0" lang="en-US" altLang="en-US" sz="1200" b="0" i="0" u="none" strike="noStrike" kern="1200" cap="none" spc="0" normalizeH="0" baseline="0" noProof="0">
              <a:ln>
                <a:noFill/>
              </a:ln>
              <a:solidFill>
                <a:srgbClr val="898989"/>
              </a:solidFill>
              <a:effectLst/>
              <a:uLnTx/>
              <a:uFillTx/>
              <a:latin typeface="Calibri" panose="020F0502020204030204" pitchFamily="34" charset="0"/>
              <a:ea typeface="MS PGothic" panose="020B0600070205080204" pitchFamily="34" charset="-128"/>
              <a:cs typeface="+mn-cs"/>
            </a:endParaRPr>
          </a:p>
        </p:txBody>
      </p:sp>
      <p:sp useBgFill="1">
        <p:nvSpPr>
          <p:cNvPr id="12" name="Content Placeholder 2">
            <a:extLst>
              <a:ext uri="{FF2B5EF4-FFF2-40B4-BE49-F238E27FC236}">
                <a16:creationId xmlns:a16="http://schemas.microsoft.com/office/drawing/2014/main" id="{A9E109CA-2595-4BBE-A395-CE6428E3C51B}"/>
              </a:ext>
            </a:extLst>
          </p:cNvPr>
          <p:cNvSpPr txBox="1">
            <a:spLocks/>
          </p:cNvSpPr>
          <p:nvPr/>
        </p:nvSpPr>
        <p:spPr bwMode="auto">
          <a:xfrm>
            <a:off x="278255" y="4886730"/>
            <a:ext cx="8763000" cy="1863887"/>
          </a:xfrm>
          <a:prstGeom prst="rect">
            <a:avLst/>
          </a:prstGeom>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Font typeface="Arial" panose="020B0604020202020204" pitchFamily="34" charset="0"/>
              <a:buNone/>
              <a:defRPr sz="3200" kern="1200">
                <a:solidFill>
                  <a:schemeClr val="tx1">
                    <a:tint val="75000"/>
                  </a:schemeClr>
                </a:solidFill>
                <a:latin typeface="+mn-lt"/>
                <a:ea typeface="MS PGothic" pitchFamily="34" charset="-128"/>
                <a:cs typeface="+mn-cs"/>
              </a:defRPr>
            </a:lvl1pPr>
            <a:lvl2pPr marL="457200" indent="0" algn="ctr" rtl="0" eaLnBrk="0" fontAlgn="base" hangingPunct="0">
              <a:spcBef>
                <a:spcPct val="20000"/>
              </a:spcBef>
              <a:spcAft>
                <a:spcPct val="0"/>
              </a:spcAft>
              <a:buFont typeface="Arial" panose="020B0604020202020204" pitchFamily="34" charset="0"/>
              <a:buNone/>
              <a:defRPr sz="2800" kern="1200">
                <a:solidFill>
                  <a:schemeClr val="tx1">
                    <a:tint val="75000"/>
                  </a:schemeClr>
                </a:solidFill>
                <a:latin typeface="+mn-lt"/>
                <a:ea typeface="MS PGothic" pitchFamily="34" charset="-128"/>
                <a:cs typeface="+mn-cs"/>
              </a:defRPr>
            </a:lvl2pPr>
            <a:lvl3pPr marL="914400" indent="0" algn="ctr" rtl="0" eaLnBrk="0" fontAlgn="base" hangingPunct="0">
              <a:spcBef>
                <a:spcPct val="20000"/>
              </a:spcBef>
              <a:spcAft>
                <a:spcPct val="0"/>
              </a:spcAft>
              <a:buFont typeface="Arial" panose="020B0604020202020204" pitchFamily="34" charset="0"/>
              <a:buNone/>
              <a:defRPr sz="2400" kern="1200">
                <a:solidFill>
                  <a:schemeClr val="tx1">
                    <a:tint val="75000"/>
                  </a:schemeClr>
                </a:solidFill>
                <a:latin typeface="+mn-lt"/>
                <a:ea typeface="MS PGothic" pitchFamily="34" charset="-128"/>
                <a:cs typeface="+mn-cs"/>
              </a:defRPr>
            </a:lvl3pPr>
            <a:lvl4pPr marL="1371600" indent="0" algn="ctr" rtl="0" eaLnBrk="0" fontAlgn="base" hangingPunct="0">
              <a:spcBef>
                <a:spcPct val="20000"/>
              </a:spcBef>
              <a:spcAft>
                <a:spcPct val="0"/>
              </a:spcAft>
              <a:buFont typeface="Arial" panose="020B0604020202020204" pitchFamily="34" charset="0"/>
              <a:buNone/>
              <a:defRPr sz="2000" kern="1200">
                <a:solidFill>
                  <a:schemeClr val="tx1">
                    <a:tint val="75000"/>
                  </a:schemeClr>
                </a:solidFill>
                <a:latin typeface="+mn-lt"/>
                <a:ea typeface="MS PGothic" pitchFamily="34" charset="-128"/>
                <a:cs typeface="+mn-cs"/>
              </a:defRPr>
            </a:lvl4pPr>
            <a:lvl5pPr marL="1828800" indent="0" algn="ctr" rtl="0" eaLnBrk="0" fontAlgn="base" hangingPunct="0">
              <a:spcBef>
                <a:spcPct val="20000"/>
              </a:spcBef>
              <a:spcAft>
                <a:spcPct val="0"/>
              </a:spcAft>
              <a:buFont typeface="Arial" panose="020B0604020202020204" pitchFamily="34" charset="0"/>
              <a:buNone/>
              <a:defRPr sz="2000" kern="1200">
                <a:solidFill>
                  <a:schemeClr val="tx1">
                    <a:tint val="75000"/>
                  </a:schemeClr>
                </a:solidFill>
                <a:latin typeface="+mn-lt"/>
                <a:ea typeface="MS PGothic" pitchFamily="34" charset="-128"/>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285750" marR="0" lvl="0" indent="-285750" algn="l" defTabSz="914400" rtl="0" eaLnBrk="0" fontAlgn="base" latinLnBrk="0" hangingPunct="0">
              <a:lnSpc>
                <a:spcPct val="100000"/>
              </a:lnSpc>
              <a:spcBef>
                <a:spcPct val="20000"/>
              </a:spcBef>
              <a:spcAft>
                <a:spcPct val="0"/>
              </a:spcAft>
              <a:buClrTx/>
              <a:buSzTx/>
              <a:buFont typeface="Wingdings" panose="05000000000000000000" pitchFamily="2" charset="2"/>
              <a:buChar char="§"/>
              <a:tabLst/>
              <a:defRPr/>
            </a:pPr>
            <a:endParaRPr kumimoji="0" lang="en-US" altLang="en-US" sz="1400" b="0" i="0" u="none" strike="noStrike" kern="1200" cap="none" spc="0" normalizeH="0" baseline="0" noProof="0" dirty="0">
              <a:ln>
                <a:noFill/>
              </a:ln>
              <a:solidFill>
                <a:prstClr val="black"/>
              </a:solidFill>
              <a:effectLst/>
              <a:uLnTx/>
              <a:uFillTx/>
              <a:latin typeface="Calibri"/>
              <a:ea typeface="MS PGothic" pitchFamily="34" charset="-128"/>
              <a:cs typeface="+mn-cs"/>
            </a:endParaRPr>
          </a:p>
          <a:p>
            <a:pPr marL="285750" marR="0" lvl="0" indent="-285750" algn="l" defTabSz="914400" rtl="0" eaLnBrk="0" fontAlgn="base" latinLnBrk="0" hangingPunct="0">
              <a:lnSpc>
                <a:spcPct val="100000"/>
              </a:lnSpc>
              <a:spcBef>
                <a:spcPct val="20000"/>
              </a:spcBef>
              <a:spcAft>
                <a:spcPct val="0"/>
              </a:spcAft>
              <a:buClrTx/>
              <a:buSzTx/>
              <a:buFont typeface="Wingdings" panose="05000000000000000000" pitchFamily="2" charset="2"/>
              <a:buChar char="§"/>
              <a:tabLst/>
              <a:defRPr/>
            </a:pPr>
            <a:endParaRPr kumimoji="0" lang="en-US" altLang="en-US" sz="1400" b="0" i="0" u="none" strike="noStrike" kern="1200" cap="none" spc="0" normalizeH="0" baseline="0" noProof="0" dirty="0">
              <a:ln>
                <a:noFill/>
              </a:ln>
              <a:solidFill>
                <a:prstClr val="black"/>
              </a:solidFill>
              <a:effectLst/>
              <a:uLnTx/>
              <a:uFillTx/>
              <a:latin typeface="Calibri"/>
              <a:ea typeface="MS PGothic" pitchFamily="34" charset="-128"/>
              <a:cs typeface="+mn-cs"/>
            </a:endParaRPr>
          </a:p>
          <a:p>
            <a:pPr marL="285750" marR="0" lvl="0" indent="-285750" algn="l" defTabSz="914400" rtl="0" eaLnBrk="0" fontAlgn="base" latinLnBrk="0" hangingPunct="0">
              <a:lnSpc>
                <a:spcPct val="100000"/>
              </a:lnSpc>
              <a:spcBef>
                <a:spcPct val="20000"/>
              </a:spcBef>
              <a:spcAft>
                <a:spcPct val="0"/>
              </a:spcAft>
              <a:buClrTx/>
              <a:buSzTx/>
              <a:buFont typeface="Wingdings" panose="05000000000000000000" pitchFamily="2" charset="2"/>
              <a:buChar char="§"/>
              <a:tabLst/>
              <a:defRPr/>
            </a:pPr>
            <a:r>
              <a:rPr kumimoji="0" lang="en-US" altLang="en-US" sz="1400" b="0" i="0" u="none" strike="noStrike" kern="1200" cap="none" spc="0" normalizeH="0" baseline="0" noProof="0" dirty="0">
                <a:ln>
                  <a:noFill/>
                </a:ln>
                <a:solidFill>
                  <a:prstClr val="black"/>
                </a:solidFill>
                <a:effectLst/>
                <a:uLnTx/>
                <a:uFillTx/>
                <a:latin typeface="Calibri"/>
                <a:ea typeface="MS PGothic" pitchFamily="34" charset="-128"/>
                <a:cs typeface="+mn-cs"/>
              </a:rPr>
              <a:t>Majority in Gaza Strip do not have Access to clean water.</a:t>
            </a:r>
          </a:p>
          <a:p>
            <a:pPr marL="285750" marR="0" lvl="0" indent="-285750" algn="l" defTabSz="914400" rtl="0" eaLnBrk="0" fontAlgn="base" latinLnBrk="0" hangingPunct="0">
              <a:lnSpc>
                <a:spcPct val="100000"/>
              </a:lnSpc>
              <a:spcBef>
                <a:spcPct val="20000"/>
              </a:spcBef>
              <a:spcAft>
                <a:spcPct val="0"/>
              </a:spcAft>
              <a:buClrTx/>
              <a:buSzTx/>
              <a:buFont typeface="Wingdings" panose="05000000000000000000" pitchFamily="2" charset="2"/>
              <a:buChar char="§"/>
              <a:tabLst/>
              <a:defRPr/>
            </a:pPr>
            <a:r>
              <a:rPr kumimoji="0" lang="en-US" altLang="en-US" sz="1400" b="0" i="0" u="none" strike="noStrike" kern="1200" cap="none" spc="0" normalizeH="0" baseline="0" noProof="0" dirty="0">
                <a:ln>
                  <a:noFill/>
                </a:ln>
                <a:solidFill>
                  <a:prstClr val="black"/>
                </a:solidFill>
                <a:effectLst/>
                <a:uLnTx/>
                <a:uFillTx/>
                <a:latin typeface="Calibri"/>
                <a:ea typeface="MS PGothic" pitchFamily="34" charset="-128"/>
                <a:cs typeface="+mn-cs"/>
              </a:rPr>
              <a:t>Availability of electricity varies during the year from 10 to 14 hours</a:t>
            </a:r>
          </a:p>
          <a:p>
            <a:pPr marL="285750" marR="0" lvl="0" indent="-285750" algn="l" defTabSz="914400" rtl="0" eaLnBrk="0" fontAlgn="base" latinLnBrk="0" hangingPunct="0">
              <a:lnSpc>
                <a:spcPct val="100000"/>
              </a:lnSpc>
              <a:spcBef>
                <a:spcPct val="20000"/>
              </a:spcBef>
              <a:spcAft>
                <a:spcPct val="0"/>
              </a:spcAft>
              <a:buClrTx/>
              <a:buSzTx/>
              <a:buFont typeface="Wingdings" panose="05000000000000000000" pitchFamily="2" charset="2"/>
              <a:buChar char="§"/>
              <a:tabLst/>
              <a:defRPr/>
            </a:pPr>
            <a:r>
              <a:rPr kumimoji="0" lang="en-US" altLang="en-US" sz="1400" b="0" i="0" u="none" strike="noStrike" kern="1200" cap="none" spc="0" normalizeH="0" baseline="0" noProof="0" dirty="0">
                <a:ln>
                  <a:noFill/>
                </a:ln>
                <a:solidFill>
                  <a:prstClr val="black"/>
                </a:solidFill>
                <a:effectLst/>
                <a:uLnTx/>
                <a:uFillTx/>
                <a:latin typeface="Calibri"/>
                <a:ea typeface="MS PGothic" pitchFamily="34" charset="-128"/>
                <a:cs typeface="+mn-cs"/>
              </a:rPr>
              <a:t>General deterioration in living conditions and the potential for an increase in violence, including an escalation of hostilities in Gaza.</a:t>
            </a:r>
          </a:p>
        </p:txBody>
      </p:sp>
      <p:sp>
        <p:nvSpPr>
          <p:cNvPr id="13" name="TextBox 12">
            <a:extLst>
              <a:ext uri="{FF2B5EF4-FFF2-40B4-BE49-F238E27FC236}">
                <a16:creationId xmlns:a16="http://schemas.microsoft.com/office/drawing/2014/main" id="{A1AC62E3-4CD7-488F-A642-9096C434700F}"/>
              </a:ext>
            </a:extLst>
          </p:cNvPr>
          <p:cNvSpPr txBox="1"/>
          <p:nvPr/>
        </p:nvSpPr>
        <p:spPr>
          <a:xfrm>
            <a:off x="3462338" y="558284"/>
            <a:ext cx="2371724" cy="461665"/>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mn-cs"/>
              </a:rPr>
              <a:t>General</a:t>
            </a:r>
            <a:r>
              <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mn-cs"/>
              </a:rPr>
              <a:t> </a:t>
            </a:r>
            <a:r>
              <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mn-cs"/>
              </a:rPr>
              <a:t>Context</a:t>
            </a:r>
          </a:p>
        </p:txBody>
      </p:sp>
      <p:pic>
        <p:nvPicPr>
          <p:cNvPr id="7" name="Picture 6" descr="A graph of electricity supply&#10;&#10;Description automatically generated">
            <a:extLst>
              <a:ext uri="{FF2B5EF4-FFF2-40B4-BE49-F238E27FC236}">
                <a16:creationId xmlns:a16="http://schemas.microsoft.com/office/drawing/2014/main" id="{DCF98B98-AAD9-4CCC-8583-EC5D929BAA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1468857"/>
            <a:ext cx="8839200" cy="2112543"/>
          </a:xfrm>
          <a:prstGeom prst="rect">
            <a:avLst/>
          </a:prstGeom>
        </p:spPr>
      </p:pic>
      <p:pic>
        <p:nvPicPr>
          <p:cNvPr id="9" name="Picture 8" descr="A graph of water in different sizes&#10;&#10;Description automatically generated with medium confidence">
            <a:extLst>
              <a:ext uri="{FF2B5EF4-FFF2-40B4-BE49-F238E27FC236}">
                <a16:creationId xmlns:a16="http://schemas.microsoft.com/office/drawing/2014/main" id="{C577D680-1711-4A86-9B26-04F644A51F3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90675" y="3546313"/>
            <a:ext cx="5018967" cy="1863887"/>
          </a:xfrm>
          <a:prstGeom prst="rect">
            <a:avLst/>
          </a:prstGeom>
        </p:spPr>
      </p:pic>
    </p:spTree>
    <p:extLst>
      <p:ext uri="{BB962C8B-B14F-4D97-AF65-F5344CB8AC3E}">
        <p14:creationId xmlns:p14="http://schemas.microsoft.com/office/powerpoint/2010/main" val="3803957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71A018F-1804-3E2C-B8ED-2205D4FD451E}"/>
              </a:ext>
            </a:extLst>
          </p:cNvPr>
          <p:cNvSpPr>
            <a:spLocks noGrp="1"/>
          </p:cNvSpPr>
          <p:nvPr>
            <p:ph type="title"/>
          </p:nvPr>
        </p:nvSpPr>
        <p:spPr/>
        <p:txBody>
          <a:bodyPr/>
          <a:lstStyle/>
          <a:p>
            <a:r>
              <a:rPr lang="it-IT" dirty="0" err="1"/>
              <a:t>Most</a:t>
            </a:r>
            <a:r>
              <a:rPr lang="it-IT" dirty="0"/>
              <a:t> </a:t>
            </a:r>
            <a:r>
              <a:rPr lang="it-IT" dirty="0" err="1"/>
              <a:t>recent</a:t>
            </a:r>
            <a:r>
              <a:rPr lang="it-IT" dirty="0"/>
              <a:t> escalations</a:t>
            </a:r>
          </a:p>
        </p:txBody>
      </p:sp>
      <p:pic>
        <p:nvPicPr>
          <p:cNvPr id="7" name="Segnaposto contenuto 6">
            <a:extLst>
              <a:ext uri="{FF2B5EF4-FFF2-40B4-BE49-F238E27FC236}">
                <a16:creationId xmlns:a16="http://schemas.microsoft.com/office/drawing/2014/main" id="{92371D3C-6F13-0A56-3941-9059F7D67775}"/>
              </a:ext>
            </a:extLst>
          </p:cNvPr>
          <p:cNvPicPr>
            <a:picLocks noGrp="1" noChangeAspect="1"/>
          </p:cNvPicPr>
          <p:nvPr>
            <p:ph idx="1"/>
          </p:nvPr>
        </p:nvPicPr>
        <p:blipFill>
          <a:blip r:embed="rId2"/>
          <a:stretch>
            <a:fillRect/>
          </a:stretch>
        </p:blipFill>
        <p:spPr>
          <a:xfrm>
            <a:off x="457200" y="1875445"/>
            <a:ext cx="8229600" cy="3975472"/>
          </a:xfrm>
        </p:spPr>
      </p:pic>
      <p:sp>
        <p:nvSpPr>
          <p:cNvPr id="4" name="Segnaposto data 3">
            <a:extLst>
              <a:ext uri="{FF2B5EF4-FFF2-40B4-BE49-F238E27FC236}">
                <a16:creationId xmlns:a16="http://schemas.microsoft.com/office/drawing/2014/main" id="{91E922F7-2486-CF20-0A9C-A44ED4D92E67}"/>
              </a:ext>
            </a:extLst>
          </p:cNvPr>
          <p:cNvSpPr>
            <a:spLocks noGrp="1"/>
          </p:cNvSpPr>
          <p:nvPr>
            <p:ph type="dt" sz="half" idx="10"/>
          </p:nvPr>
        </p:nvSpPr>
        <p:spPr/>
        <p:txBody>
          <a:bodyPr/>
          <a:lstStyle/>
          <a:p>
            <a:pPr>
              <a:defRPr/>
            </a:pPr>
            <a:endParaRPr lang="en-US" altLang="en-US" dirty="0"/>
          </a:p>
        </p:txBody>
      </p:sp>
      <p:sp>
        <p:nvSpPr>
          <p:cNvPr id="5" name="Segnaposto numero diapositiva 4">
            <a:extLst>
              <a:ext uri="{FF2B5EF4-FFF2-40B4-BE49-F238E27FC236}">
                <a16:creationId xmlns:a16="http://schemas.microsoft.com/office/drawing/2014/main" id="{29CBE0A9-8486-9ED7-4324-5B1A1082F0A8}"/>
              </a:ext>
            </a:extLst>
          </p:cNvPr>
          <p:cNvSpPr>
            <a:spLocks noGrp="1"/>
          </p:cNvSpPr>
          <p:nvPr>
            <p:ph type="sldNum" sz="quarter" idx="12"/>
          </p:nvPr>
        </p:nvSpPr>
        <p:spPr/>
        <p:txBody>
          <a:bodyPr/>
          <a:lstStyle/>
          <a:p>
            <a:pPr>
              <a:defRPr/>
            </a:pPr>
            <a:fld id="{B2BCD34A-2B15-4A07-8B72-6106D16964E9}" type="slidenum">
              <a:rPr lang="en-US" altLang="en-US" smtClean="0"/>
              <a:pPr>
                <a:defRPr/>
              </a:pPr>
              <a:t>13</a:t>
            </a:fld>
            <a:endParaRPr lang="en-US" altLang="en-US"/>
          </a:p>
        </p:txBody>
      </p:sp>
    </p:spTree>
    <p:extLst>
      <p:ext uri="{BB962C8B-B14F-4D97-AF65-F5344CB8AC3E}">
        <p14:creationId xmlns:p14="http://schemas.microsoft.com/office/powerpoint/2010/main" val="4643550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1" name="Espace réservé du numéro de diapositive 3">
            <a:extLst>
              <a:ext uri="{FF2B5EF4-FFF2-40B4-BE49-F238E27FC236}">
                <a16:creationId xmlns:a16="http://schemas.microsoft.com/office/drawing/2014/main" id="{7A4BB977-4A5C-4E85-9465-2EBBEBCF2DBD}"/>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1B0521D-188D-4F25-B4EF-49121D943D61}" type="slidenum">
              <a:rPr kumimoji="0" lang="en-US" altLang="en-US" sz="800" b="0" i="0" u="none" strike="noStrike" kern="1200" cap="none" spc="0" normalizeH="0" baseline="0" noProof="0" smtClean="0">
                <a:ln>
                  <a:noFill/>
                </a:ln>
                <a:solidFill>
                  <a:srgbClr val="898989"/>
                </a:solidFill>
                <a:effectLst/>
                <a:uLnTx/>
                <a:uFillTx/>
                <a:latin typeface="Calibri" panose="020F0502020204030204" pitchFamily="34" charset="0"/>
                <a:ea typeface="MS PGothic"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en-US" altLang="en-US" sz="800" b="0" i="0" u="none" strike="noStrike" kern="1200" cap="none" spc="0" normalizeH="0" baseline="0" noProof="0">
              <a:ln>
                <a:noFill/>
              </a:ln>
              <a:solidFill>
                <a:srgbClr val="898989"/>
              </a:solidFill>
              <a:effectLst/>
              <a:uLnTx/>
              <a:uFillTx/>
              <a:latin typeface="Calibri" panose="020F0502020204030204" pitchFamily="34" charset="0"/>
              <a:ea typeface="MS PGothic" panose="020B0600070205080204" pitchFamily="34" charset="-128"/>
              <a:cs typeface="+mn-cs"/>
            </a:endParaRPr>
          </a:p>
        </p:txBody>
      </p:sp>
      <p:cxnSp>
        <p:nvCxnSpPr>
          <p:cNvPr id="6" name="Connecteur droit 5">
            <a:extLst>
              <a:ext uri="{FF2B5EF4-FFF2-40B4-BE49-F238E27FC236}">
                <a16:creationId xmlns:a16="http://schemas.microsoft.com/office/drawing/2014/main" id="{472306B0-3556-4BA6-9EBF-60E8BC26C95B}"/>
              </a:ext>
            </a:extLst>
          </p:cNvPr>
          <p:cNvCxnSpPr/>
          <p:nvPr/>
        </p:nvCxnSpPr>
        <p:spPr>
          <a:xfrm>
            <a:off x="533400" y="1346200"/>
            <a:ext cx="8229600" cy="0"/>
          </a:xfrm>
          <a:prstGeom prst="line">
            <a:avLst/>
          </a:prstGeom>
          <a:ln w="317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1" name="Subtitle 2">
            <a:extLst>
              <a:ext uri="{FF2B5EF4-FFF2-40B4-BE49-F238E27FC236}">
                <a16:creationId xmlns:a16="http://schemas.microsoft.com/office/drawing/2014/main" id="{A9D3A933-5202-474C-8433-DA85CEC24108}"/>
              </a:ext>
            </a:extLst>
          </p:cNvPr>
          <p:cNvSpPr txBox="1">
            <a:spLocks/>
          </p:cNvSpPr>
          <p:nvPr/>
        </p:nvSpPr>
        <p:spPr bwMode="auto">
          <a:xfrm>
            <a:off x="4953000" y="469900"/>
            <a:ext cx="3810000" cy="673100"/>
          </a:xfrm>
          <a:prstGeom prst="rect">
            <a:avLst/>
          </a:prstGeom>
          <a:noFill/>
          <a:ln>
            <a:noFill/>
          </a:ln>
        </p:spPr>
        <p:txBody>
          <a:bodyPr>
            <a:normAutofit/>
          </a:bodyPr>
          <a:lstStyle>
            <a:lvl1pPr marL="0" indent="0" algn="ctr" rtl="0" eaLnBrk="0" fontAlgn="base" hangingPunct="0">
              <a:spcBef>
                <a:spcPct val="20000"/>
              </a:spcBef>
              <a:spcAft>
                <a:spcPct val="0"/>
              </a:spcAft>
              <a:buFont typeface="Arial" charset="0"/>
              <a:buNone/>
              <a:defRPr sz="3200" kern="1200">
                <a:solidFill>
                  <a:schemeClr val="tx1">
                    <a:tint val="75000"/>
                  </a:schemeClr>
                </a:solidFill>
                <a:latin typeface="+mn-lt"/>
                <a:ea typeface="MS PGothic" pitchFamily="34" charset="-128"/>
                <a:cs typeface="+mn-cs"/>
              </a:defRPr>
            </a:lvl1pPr>
            <a:lvl2pPr marL="457200" indent="0" algn="ctr" rtl="0" eaLnBrk="0" fontAlgn="base" hangingPunct="0">
              <a:spcBef>
                <a:spcPct val="20000"/>
              </a:spcBef>
              <a:spcAft>
                <a:spcPct val="0"/>
              </a:spcAft>
              <a:buFont typeface="Arial" charset="0"/>
              <a:buNone/>
              <a:defRPr sz="2800" kern="1200">
                <a:solidFill>
                  <a:schemeClr val="tx1">
                    <a:tint val="75000"/>
                  </a:schemeClr>
                </a:solidFill>
                <a:latin typeface="+mn-lt"/>
                <a:ea typeface="MS PGothic" pitchFamily="34" charset="-128"/>
                <a:cs typeface="+mn-cs"/>
              </a:defRPr>
            </a:lvl2pPr>
            <a:lvl3pPr marL="914400" indent="0" algn="ctr" rtl="0" eaLnBrk="0" fontAlgn="base" hangingPunct="0">
              <a:spcBef>
                <a:spcPct val="20000"/>
              </a:spcBef>
              <a:spcAft>
                <a:spcPct val="0"/>
              </a:spcAft>
              <a:buFont typeface="Arial" charset="0"/>
              <a:buNone/>
              <a:defRPr sz="2400" kern="1200">
                <a:solidFill>
                  <a:schemeClr val="tx1">
                    <a:tint val="75000"/>
                  </a:schemeClr>
                </a:solidFill>
                <a:latin typeface="+mn-lt"/>
                <a:ea typeface="MS PGothic" pitchFamily="34" charset="-128"/>
                <a:cs typeface="+mn-cs"/>
              </a:defRPr>
            </a:lvl3pPr>
            <a:lvl4pPr marL="1371600" indent="0" algn="ctr" rtl="0" eaLnBrk="0" fontAlgn="base" hangingPunct="0">
              <a:spcBef>
                <a:spcPct val="20000"/>
              </a:spcBef>
              <a:spcAft>
                <a:spcPct val="0"/>
              </a:spcAft>
              <a:buFont typeface="Arial" charset="0"/>
              <a:buNone/>
              <a:defRPr sz="2000" kern="1200">
                <a:solidFill>
                  <a:schemeClr val="tx1">
                    <a:tint val="75000"/>
                  </a:schemeClr>
                </a:solidFill>
                <a:latin typeface="+mn-lt"/>
                <a:ea typeface="MS PGothic" pitchFamily="34" charset="-128"/>
                <a:cs typeface="+mn-cs"/>
              </a:defRPr>
            </a:lvl4pPr>
            <a:lvl5pPr marL="1828800" indent="0" algn="ctr" rtl="0" eaLnBrk="0" fontAlgn="base" hangingPunct="0">
              <a:spcBef>
                <a:spcPct val="20000"/>
              </a:spcBef>
              <a:spcAft>
                <a:spcPct val="0"/>
              </a:spcAft>
              <a:buFont typeface="Arial" charset="0"/>
              <a:buNone/>
              <a:defRPr sz="2000" kern="1200">
                <a:solidFill>
                  <a:schemeClr val="tx1">
                    <a:tint val="75000"/>
                  </a:schemeClr>
                </a:solidFill>
                <a:latin typeface="+mn-lt"/>
                <a:ea typeface="MS PGothic" pitchFamily="34" charset="-128"/>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0" marR="0" lvl="0" indent="0" algn="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fr-FR" sz="2400" b="0" i="1" u="none" strike="noStrike" kern="1200" cap="none" spc="0" normalizeH="0" baseline="0" noProof="0" dirty="0">
              <a:ln>
                <a:noFill/>
              </a:ln>
              <a:solidFill>
                <a:prstClr val="black"/>
              </a:solidFill>
              <a:effectLst/>
              <a:uLnTx/>
              <a:uFillTx/>
              <a:latin typeface="Calibri"/>
              <a:ea typeface="MS PGothic" pitchFamily="34" charset="-128"/>
              <a:cs typeface="+mn-cs"/>
            </a:endParaRPr>
          </a:p>
        </p:txBody>
      </p:sp>
      <p:sp>
        <p:nvSpPr>
          <p:cNvPr id="4104" name="Date Placeholder 1">
            <a:extLst>
              <a:ext uri="{FF2B5EF4-FFF2-40B4-BE49-F238E27FC236}">
                <a16:creationId xmlns:a16="http://schemas.microsoft.com/office/drawing/2014/main" id="{6CD2E531-CA7D-462D-AB42-1B13F71F93AB}"/>
              </a:ext>
            </a:extLst>
          </p:cNvPr>
          <p:cNvSpPr>
            <a:spLocks noGrp="1" noChangeArrowheads="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200" b="0" i="0" u="none" strike="noStrike" kern="1200" cap="none" spc="0" normalizeH="0" baseline="0" noProof="0" dirty="0">
              <a:ln>
                <a:noFill/>
              </a:ln>
              <a:solidFill>
                <a:srgbClr val="898989"/>
              </a:solidFill>
              <a:effectLst/>
              <a:uLnTx/>
              <a:uFillTx/>
              <a:latin typeface="Calibri" panose="020F0502020204030204" pitchFamily="34" charset="0"/>
              <a:ea typeface="MS PGothic" panose="020B0600070205080204" pitchFamily="34" charset="-128"/>
              <a:cs typeface="+mn-cs"/>
            </a:endParaRPr>
          </a:p>
        </p:txBody>
      </p:sp>
      <p:sp>
        <p:nvSpPr>
          <p:cNvPr id="13" name="TextBox 12">
            <a:extLst>
              <a:ext uri="{FF2B5EF4-FFF2-40B4-BE49-F238E27FC236}">
                <a16:creationId xmlns:a16="http://schemas.microsoft.com/office/drawing/2014/main" id="{A1AC62E3-4CD7-488F-A642-9096C434700F}"/>
              </a:ext>
            </a:extLst>
          </p:cNvPr>
          <p:cNvSpPr txBox="1"/>
          <p:nvPr/>
        </p:nvSpPr>
        <p:spPr>
          <a:xfrm>
            <a:off x="3462338" y="558284"/>
            <a:ext cx="2371724" cy="461665"/>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mn-cs"/>
              </a:rPr>
              <a:t>General Context</a:t>
            </a:r>
          </a:p>
        </p:txBody>
      </p:sp>
      <p:sp>
        <p:nvSpPr>
          <p:cNvPr id="16" name="Title 1">
            <a:extLst>
              <a:ext uri="{FF2B5EF4-FFF2-40B4-BE49-F238E27FC236}">
                <a16:creationId xmlns:a16="http://schemas.microsoft.com/office/drawing/2014/main" id="{AD66A91A-D318-462C-A90A-64ABBEA47B21}"/>
              </a:ext>
            </a:extLst>
          </p:cNvPr>
          <p:cNvSpPr txBox="1">
            <a:spLocks/>
          </p:cNvSpPr>
          <p:nvPr/>
        </p:nvSpPr>
        <p:spPr bwMode="auto">
          <a:xfrm>
            <a:off x="457200" y="1524002"/>
            <a:ext cx="8229600" cy="65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S PGothic" pitchFamily="34" charset="-128"/>
                <a:cs typeface="+mj-cs"/>
              </a:defRPr>
            </a:lvl1pPr>
            <a:lvl2pPr algn="ctr" rtl="0" eaLnBrk="0" fontAlgn="base" hangingPunct="0">
              <a:spcBef>
                <a:spcPct val="0"/>
              </a:spcBef>
              <a:spcAft>
                <a:spcPct val="0"/>
              </a:spcAft>
              <a:defRPr sz="4400">
                <a:solidFill>
                  <a:schemeClr val="tx1"/>
                </a:solidFill>
                <a:latin typeface="Calibri" pitchFamily="34" charset="0"/>
                <a:ea typeface="MS PGothic" pitchFamily="34" charset="-128"/>
              </a:defRPr>
            </a:lvl2pPr>
            <a:lvl3pPr algn="ctr" rtl="0" eaLnBrk="0" fontAlgn="base" hangingPunct="0">
              <a:spcBef>
                <a:spcPct val="0"/>
              </a:spcBef>
              <a:spcAft>
                <a:spcPct val="0"/>
              </a:spcAft>
              <a:defRPr sz="4400">
                <a:solidFill>
                  <a:schemeClr val="tx1"/>
                </a:solidFill>
                <a:latin typeface="Calibri" pitchFamily="34" charset="0"/>
                <a:ea typeface="MS PGothic" pitchFamily="34" charset="-128"/>
              </a:defRPr>
            </a:lvl3pPr>
            <a:lvl4pPr algn="ctr" rtl="0" eaLnBrk="0" fontAlgn="base" hangingPunct="0">
              <a:spcBef>
                <a:spcPct val="0"/>
              </a:spcBef>
              <a:spcAft>
                <a:spcPct val="0"/>
              </a:spcAft>
              <a:defRPr sz="4400">
                <a:solidFill>
                  <a:schemeClr val="tx1"/>
                </a:solidFill>
                <a:latin typeface="Calibri" pitchFamily="34" charset="0"/>
                <a:ea typeface="MS PGothic" pitchFamily="34" charset="-128"/>
              </a:defRPr>
            </a:lvl4pPr>
            <a:lvl5pPr algn="ctr" rtl="0" eaLnBrk="0" fontAlgn="base" hangingPunct="0">
              <a:spcBef>
                <a:spcPct val="0"/>
              </a:spcBef>
              <a:spcAft>
                <a:spcPct val="0"/>
              </a:spcAft>
              <a:defRPr sz="4400">
                <a:solidFill>
                  <a:schemeClr val="tx1"/>
                </a:solidFill>
                <a:latin typeface="Calibri" pitchFamily="34" charset="0"/>
                <a:ea typeface="MS PGothic" pitchFamily="34" charset="-128"/>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prstClr val="black"/>
                </a:solidFill>
                <a:effectLst/>
                <a:uLnTx/>
                <a:uFillTx/>
                <a:latin typeface="Calibri"/>
                <a:ea typeface="MS PGothic" pitchFamily="34" charset="-128"/>
                <a:cs typeface="+mj-cs"/>
              </a:rPr>
              <a:t>Socio economic situation</a:t>
            </a:r>
          </a:p>
        </p:txBody>
      </p:sp>
      <p:sp>
        <p:nvSpPr>
          <p:cNvPr id="18" name="Content Placeholder 2">
            <a:extLst>
              <a:ext uri="{FF2B5EF4-FFF2-40B4-BE49-F238E27FC236}">
                <a16:creationId xmlns:a16="http://schemas.microsoft.com/office/drawing/2014/main" id="{D185D98E-7972-4E8A-9083-87AE0CB107F3}"/>
              </a:ext>
            </a:extLst>
          </p:cNvPr>
          <p:cNvSpPr txBox="1">
            <a:spLocks/>
          </p:cNvSpPr>
          <p:nvPr/>
        </p:nvSpPr>
        <p:spPr bwMode="auto">
          <a:xfrm>
            <a:off x="381000" y="2352678"/>
            <a:ext cx="8534400" cy="412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Font typeface="Arial" panose="020B0604020202020204" pitchFamily="34" charset="0"/>
              <a:buNone/>
              <a:defRPr sz="3200" kern="1200">
                <a:solidFill>
                  <a:schemeClr val="tx1">
                    <a:tint val="75000"/>
                  </a:schemeClr>
                </a:solidFill>
                <a:latin typeface="+mn-lt"/>
                <a:ea typeface="MS PGothic" pitchFamily="34" charset="-128"/>
                <a:cs typeface="+mn-cs"/>
              </a:defRPr>
            </a:lvl1pPr>
            <a:lvl2pPr marL="457200" indent="0" algn="ctr" rtl="0" eaLnBrk="0" fontAlgn="base" hangingPunct="0">
              <a:spcBef>
                <a:spcPct val="20000"/>
              </a:spcBef>
              <a:spcAft>
                <a:spcPct val="0"/>
              </a:spcAft>
              <a:buFont typeface="Arial" panose="020B0604020202020204" pitchFamily="34" charset="0"/>
              <a:buNone/>
              <a:defRPr sz="2800" kern="1200">
                <a:solidFill>
                  <a:schemeClr val="tx1">
                    <a:tint val="75000"/>
                  </a:schemeClr>
                </a:solidFill>
                <a:latin typeface="+mn-lt"/>
                <a:ea typeface="MS PGothic" pitchFamily="34" charset="-128"/>
                <a:cs typeface="+mn-cs"/>
              </a:defRPr>
            </a:lvl2pPr>
            <a:lvl3pPr marL="914400" indent="0" algn="ctr" rtl="0" eaLnBrk="0" fontAlgn="base" hangingPunct="0">
              <a:spcBef>
                <a:spcPct val="20000"/>
              </a:spcBef>
              <a:spcAft>
                <a:spcPct val="0"/>
              </a:spcAft>
              <a:buFont typeface="Arial" panose="020B0604020202020204" pitchFamily="34" charset="0"/>
              <a:buNone/>
              <a:defRPr sz="2400" kern="1200">
                <a:solidFill>
                  <a:schemeClr val="tx1">
                    <a:tint val="75000"/>
                  </a:schemeClr>
                </a:solidFill>
                <a:latin typeface="+mn-lt"/>
                <a:ea typeface="MS PGothic" pitchFamily="34" charset="-128"/>
                <a:cs typeface="+mn-cs"/>
              </a:defRPr>
            </a:lvl3pPr>
            <a:lvl4pPr marL="1371600" indent="0" algn="ctr" rtl="0" eaLnBrk="0" fontAlgn="base" hangingPunct="0">
              <a:spcBef>
                <a:spcPct val="20000"/>
              </a:spcBef>
              <a:spcAft>
                <a:spcPct val="0"/>
              </a:spcAft>
              <a:buFont typeface="Arial" panose="020B0604020202020204" pitchFamily="34" charset="0"/>
              <a:buNone/>
              <a:defRPr sz="2000" kern="1200">
                <a:solidFill>
                  <a:schemeClr val="tx1">
                    <a:tint val="75000"/>
                  </a:schemeClr>
                </a:solidFill>
                <a:latin typeface="+mn-lt"/>
                <a:ea typeface="MS PGothic" pitchFamily="34" charset="-128"/>
                <a:cs typeface="+mn-cs"/>
              </a:defRPr>
            </a:lvl4pPr>
            <a:lvl5pPr marL="1828800" indent="0" algn="ctr" rtl="0" eaLnBrk="0" fontAlgn="base" hangingPunct="0">
              <a:spcBef>
                <a:spcPct val="20000"/>
              </a:spcBef>
              <a:spcAft>
                <a:spcPct val="0"/>
              </a:spcAft>
              <a:buFont typeface="Arial" panose="020B0604020202020204" pitchFamily="34" charset="0"/>
              <a:buNone/>
              <a:defRPr sz="2000" kern="1200">
                <a:solidFill>
                  <a:schemeClr val="tx1">
                    <a:tint val="75000"/>
                  </a:schemeClr>
                </a:solidFill>
                <a:latin typeface="+mn-lt"/>
                <a:ea typeface="MS PGothic" pitchFamily="34" charset="-128"/>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0" marR="0" lvl="0" indent="0" algn="just" defTabSz="914400" rtl="0" eaLnBrk="0" fontAlgn="base" latinLnBrk="0" hangingPunct="0">
              <a:lnSpc>
                <a:spcPct val="150000"/>
              </a:lnSpc>
              <a:spcBef>
                <a:spcPct val="20000"/>
              </a:spcBef>
              <a:spcAft>
                <a:spcPct val="0"/>
              </a:spcAft>
              <a:buClrTx/>
              <a:buSzTx/>
              <a:buFont typeface="Arial" panose="020B0604020202020204" pitchFamily="34" charset="0"/>
              <a:buNone/>
              <a:tabLst/>
              <a:defRPr/>
            </a:pPr>
            <a:r>
              <a:rPr kumimoji="0" lang="en-US" altLang="en-US" sz="1400" b="1" i="0" u="none" strike="noStrike" kern="1200" cap="none" spc="0" normalizeH="0" baseline="0" noProof="0" dirty="0">
                <a:ln>
                  <a:noFill/>
                </a:ln>
                <a:solidFill>
                  <a:prstClr val="black"/>
                </a:solidFill>
                <a:effectLst/>
                <a:uLnTx/>
                <a:uFillTx/>
                <a:latin typeface="Calibri"/>
                <a:ea typeface="MS PGothic" pitchFamily="34" charset="-128"/>
                <a:cs typeface="+mn-cs"/>
              </a:rPr>
              <a:t>Food security </a:t>
            </a:r>
            <a:r>
              <a:rPr kumimoji="0" lang="en-US" altLang="en-US" sz="1400" b="0" i="0" u="none" strike="noStrike" kern="1200" cap="none" spc="0" normalizeH="0" baseline="0" noProof="0" dirty="0">
                <a:ln>
                  <a:noFill/>
                </a:ln>
                <a:solidFill>
                  <a:prstClr val="black"/>
                </a:solidFill>
                <a:effectLst/>
                <a:uLnTx/>
                <a:uFillTx/>
                <a:latin typeface="Calibri"/>
                <a:ea typeface="MS PGothic" pitchFamily="34" charset="-128"/>
                <a:cs typeface="+mn-cs"/>
              </a:rPr>
              <a:t>in Gaza has deteriorated with 63 per cent of people in the Gaza Strip being food insecure and dependent on international assistance.  81.5 per cent of the </a:t>
            </a:r>
            <a:r>
              <a:rPr kumimoji="0" lang="en-US" altLang="en-US" sz="1400" b="1" i="0" u="none" strike="noStrike" kern="1200" cap="none" spc="0" normalizeH="0" baseline="0" noProof="0" dirty="0">
                <a:ln>
                  <a:noFill/>
                </a:ln>
                <a:solidFill>
                  <a:prstClr val="black"/>
                </a:solidFill>
                <a:effectLst/>
                <a:uLnTx/>
                <a:uFillTx/>
                <a:latin typeface="Calibri"/>
                <a:ea typeface="MS PGothic" pitchFamily="34" charset="-128"/>
                <a:cs typeface="+mn-cs"/>
              </a:rPr>
              <a:t>population are living in poverty</a:t>
            </a:r>
            <a:r>
              <a:rPr kumimoji="0" lang="en-US" altLang="en-US" sz="1400" b="0" i="0" u="none" strike="noStrike" kern="1200" cap="none" spc="0" normalizeH="0" baseline="0" noProof="0" dirty="0">
                <a:ln>
                  <a:noFill/>
                </a:ln>
                <a:solidFill>
                  <a:prstClr val="black"/>
                </a:solidFill>
                <a:effectLst/>
                <a:uLnTx/>
                <a:uFillTx/>
                <a:latin typeface="Calibri"/>
                <a:ea typeface="MS PGothic" pitchFamily="34" charset="-128"/>
                <a:cs typeface="+mn-cs"/>
              </a:rPr>
              <a:t>,  overall unemployment rate is 46.6 per cent (48.1 per cent for Palestine Refugees living in the camps), and an unemployment rate of 62.3 per cent among youth (15-29 years, refugees and non-refugees). Particularly concerning is the unemployment rate for women in Gaza, which stands at 66.3 per cent (compared with 23.9 per cent in the West Bank). Additionally, 88 per cent of private sector employees in Gaza earn wages below the minimum, with an average monthly income of NIS 722.</a:t>
            </a:r>
          </a:p>
          <a:p>
            <a:pPr marL="0" marR="0" lvl="0" indent="0" algn="just" defTabSz="914400" rtl="0" eaLnBrk="0" fontAlgn="base" latinLnBrk="0" hangingPunct="0">
              <a:lnSpc>
                <a:spcPct val="150000"/>
              </a:lnSpc>
              <a:spcBef>
                <a:spcPct val="20000"/>
              </a:spcBef>
              <a:spcAft>
                <a:spcPct val="0"/>
              </a:spcAft>
              <a:buClrTx/>
              <a:buSzTx/>
              <a:buFont typeface="Arial" panose="020B0604020202020204" pitchFamily="34" charset="0"/>
              <a:buNone/>
              <a:tabLst/>
              <a:defRPr/>
            </a:pPr>
            <a:r>
              <a:rPr kumimoji="0" lang="en-US" altLang="en-US" sz="1400" b="0" i="0" u="none" strike="noStrike" kern="1200" cap="none" spc="0" normalizeH="0" baseline="0" noProof="0" dirty="0">
                <a:ln>
                  <a:noFill/>
                </a:ln>
                <a:solidFill>
                  <a:prstClr val="black"/>
                </a:solidFill>
                <a:effectLst/>
                <a:uLnTx/>
                <a:uFillTx/>
                <a:latin typeface="Calibri"/>
                <a:ea typeface="MS PGothic" pitchFamily="34" charset="-128"/>
                <a:cs typeface="+mn-cs"/>
              </a:rPr>
              <a:t>Several thousand people took the streets across the Gaza Strip </a:t>
            </a:r>
            <a:r>
              <a:rPr kumimoji="0" lang="en-US" altLang="en-US" sz="1400" b="1" i="0" u="none" strike="noStrike" kern="1200" cap="none" spc="0" normalizeH="0" baseline="0" noProof="0" dirty="0">
                <a:ln>
                  <a:noFill/>
                </a:ln>
                <a:solidFill>
                  <a:prstClr val="black"/>
                </a:solidFill>
                <a:effectLst/>
                <a:uLnTx/>
                <a:uFillTx/>
                <a:latin typeface="Calibri"/>
                <a:ea typeface="MS PGothic" pitchFamily="34" charset="-128"/>
                <a:cs typeface="+mn-cs"/>
              </a:rPr>
              <a:t>on July 30th </a:t>
            </a:r>
            <a:r>
              <a:rPr kumimoji="0" lang="en-US" altLang="en-US" sz="1400" b="0" i="0" u="none" strike="noStrike" kern="1200" cap="none" spc="0" normalizeH="0" baseline="0" noProof="0" dirty="0">
                <a:ln>
                  <a:noFill/>
                </a:ln>
                <a:solidFill>
                  <a:prstClr val="black"/>
                </a:solidFill>
                <a:effectLst/>
                <a:uLnTx/>
                <a:uFillTx/>
                <a:latin typeface="Calibri"/>
                <a:ea typeface="MS PGothic" pitchFamily="34" charset="-128"/>
                <a:cs typeface="+mn-cs"/>
              </a:rPr>
              <a:t>to protest chronic power outages and difficult living conditions, providing a rare public show of discontent. Hamas security forces quickly dispersed the gatherings. The demonstrations were organized by a grassroots online movement called “</a:t>
            </a:r>
            <a:r>
              <a:rPr kumimoji="0" lang="en-US" altLang="en-US" sz="1400" b="0" i="0" u="none" strike="noStrike" kern="1200" cap="none" spc="0" normalizeH="0" baseline="0" noProof="0" dirty="0" err="1">
                <a:ln>
                  <a:noFill/>
                </a:ln>
                <a:solidFill>
                  <a:prstClr val="black"/>
                </a:solidFill>
                <a:effectLst/>
                <a:uLnTx/>
                <a:uFillTx/>
                <a:latin typeface="Calibri"/>
                <a:ea typeface="MS PGothic" pitchFamily="34" charset="-128"/>
                <a:cs typeface="+mn-cs"/>
              </a:rPr>
              <a:t>alvirus</a:t>
            </a:r>
            <a:r>
              <a:rPr kumimoji="0" lang="en-US" altLang="en-US" sz="1400" b="0" i="0" u="none" strike="noStrike" kern="1200" cap="none" spc="0" normalizeH="0" baseline="0" noProof="0" dirty="0">
                <a:ln>
                  <a:noFill/>
                </a:ln>
                <a:solidFill>
                  <a:prstClr val="black"/>
                </a:solidFill>
                <a:effectLst/>
                <a:uLnTx/>
                <a:uFillTx/>
                <a:latin typeface="Calibri"/>
                <a:ea typeface="MS PGothic" pitchFamily="34" charset="-128"/>
                <a:cs typeface="+mn-cs"/>
              </a:rPr>
              <a:t> </a:t>
            </a:r>
            <a:r>
              <a:rPr kumimoji="0" lang="en-US" altLang="en-US" sz="1400" b="0" i="0" u="none" strike="noStrike" kern="1200" cap="none" spc="0" normalizeH="0" baseline="0" noProof="0" dirty="0" err="1">
                <a:ln>
                  <a:noFill/>
                </a:ln>
                <a:solidFill>
                  <a:prstClr val="black"/>
                </a:solidFill>
                <a:effectLst/>
                <a:uLnTx/>
                <a:uFillTx/>
                <a:latin typeface="Calibri"/>
                <a:ea typeface="MS PGothic" pitchFamily="34" charset="-128"/>
                <a:cs typeface="+mn-cs"/>
              </a:rPr>
              <a:t>alsakher</a:t>
            </a:r>
            <a:r>
              <a:rPr kumimoji="0" lang="en-US" altLang="en-US" sz="1400" b="0" i="0" u="none" strike="noStrike" kern="1200" cap="none" spc="0" normalizeH="0" baseline="0" noProof="0" dirty="0">
                <a:ln>
                  <a:noFill/>
                </a:ln>
                <a:solidFill>
                  <a:prstClr val="black"/>
                </a:solidFill>
                <a:effectLst/>
                <a:uLnTx/>
                <a:uFillTx/>
                <a:latin typeface="Calibri"/>
                <a:ea typeface="MS PGothic" pitchFamily="34" charset="-128"/>
                <a:cs typeface="+mn-cs"/>
              </a:rPr>
              <a:t>,” or “the mocking virus”.</a:t>
            </a:r>
          </a:p>
        </p:txBody>
      </p:sp>
    </p:spTree>
    <p:extLst>
      <p:ext uri="{BB962C8B-B14F-4D97-AF65-F5344CB8AC3E}">
        <p14:creationId xmlns:p14="http://schemas.microsoft.com/office/powerpoint/2010/main" val="1778269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randombar(horizontal)">
                                      <p:cBhvr>
                                        <p:cTn id="1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1" name="Espace réservé du numéro de diapositive 3">
            <a:extLst>
              <a:ext uri="{FF2B5EF4-FFF2-40B4-BE49-F238E27FC236}">
                <a16:creationId xmlns:a16="http://schemas.microsoft.com/office/drawing/2014/main" id="{7A4BB977-4A5C-4E85-9465-2EBBEBCF2DBD}"/>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1B0521D-188D-4F25-B4EF-49121D943D61}" type="slidenum">
              <a:rPr kumimoji="0" lang="en-US" altLang="en-US" sz="800" b="0" i="0" u="none" strike="noStrike" kern="1200" cap="none" spc="0" normalizeH="0" baseline="0" noProof="0" smtClean="0">
                <a:ln>
                  <a:noFill/>
                </a:ln>
                <a:solidFill>
                  <a:srgbClr val="898989"/>
                </a:solidFill>
                <a:effectLst/>
                <a:uLnTx/>
                <a:uFillTx/>
                <a:latin typeface="Calibri" panose="020F0502020204030204" pitchFamily="34" charset="0"/>
                <a:ea typeface="MS PGothic"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en-US" altLang="en-US" sz="800" b="0" i="0" u="none" strike="noStrike" kern="1200" cap="none" spc="0" normalizeH="0" baseline="0" noProof="0">
              <a:ln>
                <a:noFill/>
              </a:ln>
              <a:solidFill>
                <a:srgbClr val="898989"/>
              </a:solidFill>
              <a:effectLst/>
              <a:uLnTx/>
              <a:uFillTx/>
              <a:latin typeface="Calibri" panose="020F0502020204030204" pitchFamily="34" charset="0"/>
              <a:ea typeface="MS PGothic" panose="020B0600070205080204" pitchFamily="34" charset="-128"/>
              <a:cs typeface="+mn-cs"/>
            </a:endParaRPr>
          </a:p>
        </p:txBody>
      </p:sp>
      <p:cxnSp>
        <p:nvCxnSpPr>
          <p:cNvPr id="6" name="Connecteur droit 5">
            <a:extLst>
              <a:ext uri="{FF2B5EF4-FFF2-40B4-BE49-F238E27FC236}">
                <a16:creationId xmlns:a16="http://schemas.microsoft.com/office/drawing/2014/main" id="{472306B0-3556-4BA6-9EBF-60E8BC26C95B}"/>
              </a:ext>
            </a:extLst>
          </p:cNvPr>
          <p:cNvCxnSpPr/>
          <p:nvPr/>
        </p:nvCxnSpPr>
        <p:spPr>
          <a:xfrm>
            <a:off x="533400" y="1346200"/>
            <a:ext cx="8229600" cy="0"/>
          </a:xfrm>
          <a:prstGeom prst="line">
            <a:avLst/>
          </a:prstGeom>
          <a:ln w="317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1" name="Subtitle 2">
            <a:extLst>
              <a:ext uri="{FF2B5EF4-FFF2-40B4-BE49-F238E27FC236}">
                <a16:creationId xmlns:a16="http://schemas.microsoft.com/office/drawing/2014/main" id="{A9D3A933-5202-474C-8433-DA85CEC24108}"/>
              </a:ext>
            </a:extLst>
          </p:cNvPr>
          <p:cNvSpPr txBox="1">
            <a:spLocks/>
          </p:cNvSpPr>
          <p:nvPr/>
        </p:nvSpPr>
        <p:spPr bwMode="auto">
          <a:xfrm>
            <a:off x="4953000" y="469900"/>
            <a:ext cx="3810000" cy="673100"/>
          </a:xfrm>
          <a:prstGeom prst="rect">
            <a:avLst/>
          </a:prstGeom>
          <a:noFill/>
          <a:ln>
            <a:noFill/>
          </a:ln>
        </p:spPr>
        <p:txBody>
          <a:bodyPr>
            <a:normAutofit/>
          </a:bodyPr>
          <a:lstStyle>
            <a:lvl1pPr marL="0" indent="0" algn="ctr" rtl="0" eaLnBrk="0" fontAlgn="base" hangingPunct="0">
              <a:spcBef>
                <a:spcPct val="20000"/>
              </a:spcBef>
              <a:spcAft>
                <a:spcPct val="0"/>
              </a:spcAft>
              <a:buFont typeface="Arial" charset="0"/>
              <a:buNone/>
              <a:defRPr sz="3200" kern="1200">
                <a:solidFill>
                  <a:schemeClr val="tx1">
                    <a:tint val="75000"/>
                  </a:schemeClr>
                </a:solidFill>
                <a:latin typeface="+mn-lt"/>
                <a:ea typeface="MS PGothic" pitchFamily="34" charset="-128"/>
                <a:cs typeface="+mn-cs"/>
              </a:defRPr>
            </a:lvl1pPr>
            <a:lvl2pPr marL="457200" indent="0" algn="ctr" rtl="0" eaLnBrk="0" fontAlgn="base" hangingPunct="0">
              <a:spcBef>
                <a:spcPct val="20000"/>
              </a:spcBef>
              <a:spcAft>
                <a:spcPct val="0"/>
              </a:spcAft>
              <a:buFont typeface="Arial" charset="0"/>
              <a:buNone/>
              <a:defRPr sz="2800" kern="1200">
                <a:solidFill>
                  <a:schemeClr val="tx1">
                    <a:tint val="75000"/>
                  </a:schemeClr>
                </a:solidFill>
                <a:latin typeface="+mn-lt"/>
                <a:ea typeface="MS PGothic" pitchFamily="34" charset="-128"/>
                <a:cs typeface="+mn-cs"/>
              </a:defRPr>
            </a:lvl2pPr>
            <a:lvl3pPr marL="914400" indent="0" algn="ctr" rtl="0" eaLnBrk="0" fontAlgn="base" hangingPunct="0">
              <a:spcBef>
                <a:spcPct val="20000"/>
              </a:spcBef>
              <a:spcAft>
                <a:spcPct val="0"/>
              </a:spcAft>
              <a:buFont typeface="Arial" charset="0"/>
              <a:buNone/>
              <a:defRPr sz="2400" kern="1200">
                <a:solidFill>
                  <a:schemeClr val="tx1">
                    <a:tint val="75000"/>
                  </a:schemeClr>
                </a:solidFill>
                <a:latin typeface="+mn-lt"/>
                <a:ea typeface="MS PGothic" pitchFamily="34" charset="-128"/>
                <a:cs typeface="+mn-cs"/>
              </a:defRPr>
            </a:lvl3pPr>
            <a:lvl4pPr marL="1371600" indent="0" algn="ctr" rtl="0" eaLnBrk="0" fontAlgn="base" hangingPunct="0">
              <a:spcBef>
                <a:spcPct val="20000"/>
              </a:spcBef>
              <a:spcAft>
                <a:spcPct val="0"/>
              </a:spcAft>
              <a:buFont typeface="Arial" charset="0"/>
              <a:buNone/>
              <a:defRPr sz="2000" kern="1200">
                <a:solidFill>
                  <a:schemeClr val="tx1">
                    <a:tint val="75000"/>
                  </a:schemeClr>
                </a:solidFill>
                <a:latin typeface="+mn-lt"/>
                <a:ea typeface="MS PGothic" pitchFamily="34" charset="-128"/>
                <a:cs typeface="+mn-cs"/>
              </a:defRPr>
            </a:lvl4pPr>
            <a:lvl5pPr marL="1828800" indent="0" algn="ctr" rtl="0" eaLnBrk="0" fontAlgn="base" hangingPunct="0">
              <a:spcBef>
                <a:spcPct val="20000"/>
              </a:spcBef>
              <a:spcAft>
                <a:spcPct val="0"/>
              </a:spcAft>
              <a:buFont typeface="Arial" charset="0"/>
              <a:buNone/>
              <a:defRPr sz="2000" kern="1200">
                <a:solidFill>
                  <a:schemeClr val="tx1">
                    <a:tint val="75000"/>
                  </a:schemeClr>
                </a:solidFill>
                <a:latin typeface="+mn-lt"/>
                <a:ea typeface="MS PGothic" pitchFamily="34" charset="-128"/>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0" marR="0" lvl="0" indent="0" algn="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fr-FR" sz="2400" b="0" i="1" u="none" strike="noStrike" kern="1200" cap="none" spc="0" normalizeH="0" baseline="0" noProof="0" dirty="0">
              <a:ln>
                <a:noFill/>
              </a:ln>
              <a:solidFill>
                <a:prstClr val="black"/>
              </a:solidFill>
              <a:effectLst/>
              <a:uLnTx/>
              <a:uFillTx/>
              <a:latin typeface="Calibri"/>
              <a:ea typeface="MS PGothic" pitchFamily="34" charset="-128"/>
              <a:cs typeface="+mn-cs"/>
            </a:endParaRPr>
          </a:p>
        </p:txBody>
      </p:sp>
      <p:sp>
        <p:nvSpPr>
          <p:cNvPr id="4104" name="Date Placeholder 1">
            <a:extLst>
              <a:ext uri="{FF2B5EF4-FFF2-40B4-BE49-F238E27FC236}">
                <a16:creationId xmlns:a16="http://schemas.microsoft.com/office/drawing/2014/main" id="{6CD2E531-CA7D-462D-AB42-1B13F71F93AB}"/>
              </a:ext>
            </a:extLst>
          </p:cNvPr>
          <p:cNvSpPr>
            <a:spLocks noGrp="1" noChangeArrowheads="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200" b="0" i="0" u="none" strike="noStrike" kern="1200" cap="none" spc="0" normalizeH="0" baseline="0" noProof="0" dirty="0">
              <a:ln>
                <a:noFill/>
              </a:ln>
              <a:solidFill>
                <a:srgbClr val="898989"/>
              </a:solidFill>
              <a:effectLst/>
              <a:uLnTx/>
              <a:uFillTx/>
              <a:latin typeface="Calibri" panose="020F0502020204030204" pitchFamily="34" charset="0"/>
              <a:ea typeface="MS PGothic" panose="020B0600070205080204" pitchFamily="34" charset="-128"/>
              <a:cs typeface="+mn-cs"/>
            </a:endParaRPr>
          </a:p>
        </p:txBody>
      </p:sp>
      <p:sp>
        <p:nvSpPr>
          <p:cNvPr id="13" name="TextBox 12">
            <a:extLst>
              <a:ext uri="{FF2B5EF4-FFF2-40B4-BE49-F238E27FC236}">
                <a16:creationId xmlns:a16="http://schemas.microsoft.com/office/drawing/2014/main" id="{A1AC62E3-4CD7-488F-A642-9096C434700F}"/>
              </a:ext>
            </a:extLst>
          </p:cNvPr>
          <p:cNvSpPr txBox="1"/>
          <p:nvPr/>
        </p:nvSpPr>
        <p:spPr>
          <a:xfrm>
            <a:off x="914400" y="558284"/>
            <a:ext cx="4919662" cy="461665"/>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sz="2400" b="1" dirty="0">
                <a:solidFill>
                  <a:prstClr val="black"/>
                </a:solidFill>
              </a:rPr>
              <a:t>Context and Perspectives Pre-Oct 7</a:t>
            </a:r>
            <a:endPar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10" name="Title 1">
            <a:extLst>
              <a:ext uri="{FF2B5EF4-FFF2-40B4-BE49-F238E27FC236}">
                <a16:creationId xmlns:a16="http://schemas.microsoft.com/office/drawing/2014/main" id="{2714FAD3-911E-47F7-BA2E-99346F9E19ED}"/>
              </a:ext>
            </a:extLst>
          </p:cNvPr>
          <p:cNvSpPr txBox="1">
            <a:spLocks/>
          </p:cNvSpPr>
          <p:nvPr/>
        </p:nvSpPr>
        <p:spPr bwMode="auto">
          <a:xfrm>
            <a:off x="146447" y="1547833"/>
            <a:ext cx="8858250" cy="97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S PGothic" pitchFamily="34" charset="-128"/>
                <a:cs typeface="+mj-cs"/>
              </a:defRPr>
            </a:lvl1pPr>
            <a:lvl2pPr algn="ctr" rtl="0" eaLnBrk="0" fontAlgn="base" hangingPunct="0">
              <a:spcBef>
                <a:spcPct val="0"/>
              </a:spcBef>
              <a:spcAft>
                <a:spcPct val="0"/>
              </a:spcAft>
              <a:defRPr sz="4400">
                <a:solidFill>
                  <a:schemeClr val="tx1"/>
                </a:solidFill>
                <a:latin typeface="Calibri" pitchFamily="34" charset="0"/>
                <a:ea typeface="MS PGothic" pitchFamily="34" charset="-128"/>
              </a:defRPr>
            </a:lvl2pPr>
            <a:lvl3pPr algn="ctr" rtl="0" eaLnBrk="0" fontAlgn="base" hangingPunct="0">
              <a:spcBef>
                <a:spcPct val="0"/>
              </a:spcBef>
              <a:spcAft>
                <a:spcPct val="0"/>
              </a:spcAft>
              <a:defRPr sz="4400">
                <a:solidFill>
                  <a:schemeClr val="tx1"/>
                </a:solidFill>
                <a:latin typeface="Calibri" pitchFamily="34" charset="0"/>
                <a:ea typeface="MS PGothic" pitchFamily="34" charset="-128"/>
              </a:defRPr>
            </a:lvl3pPr>
            <a:lvl4pPr algn="ctr" rtl="0" eaLnBrk="0" fontAlgn="base" hangingPunct="0">
              <a:spcBef>
                <a:spcPct val="0"/>
              </a:spcBef>
              <a:spcAft>
                <a:spcPct val="0"/>
              </a:spcAft>
              <a:defRPr sz="4400">
                <a:solidFill>
                  <a:schemeClr val="tx1"/>
                </a:solidFill>
                <a:latin typeface="Calibri" pitchFamily="34" charset="0"/>
                <a:ea typeface="MS PGothic" pitchFamily="34" charset="-128"/>
              </a:defRPr>
            </a:lvl4pPr>
            <a:lvl5pPr algn="ctr" rtl="0" eaLnBrk="0" fontAlgn="base" hangingPunct="0">
              <a:spcBef>
                <a:spcPct val="0"/>
              </a:spcBef>
              <a:spcAft>
                <a:spcPct val="0"/>
              </a:spcAft>
              <a:defRPr sz="4400">
                <a:solidFill>
                  <a:schemeClr val="tx1"/>
                </a:solidFill>
                <a:latin typeface="Calibri" pitchFamily="34" charset="0"/>
                <a:ea typeface="MS PGothic" pitchFamily="34" charset="-128"/>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2400" b="1" i="0" u="none" strike="noStrike" kern="1200" cap="none" spc="0" normalizeH="0" baseline="0" noProof="0" dirty="0">
              <a:ln>
                <a:noFill/>
              </a:ln>
              <a:solidFill>
                <a:prstClr val="black"/>
              </a:solidFill>
              <a:effectLst/>
              <a:uLnTx/>
              <a:uFillTx/>
              <a:latin typeface="Calibri"/>
              <a:ea typeface="MS PGothic" pitchFamily="34" charset="-128"/>
              <a:cs typeface="+mj-cs"/>
            </a:endParaRPr>
          </a:p>
        </p:txBody>
      </p:sp>
      <p:sp>
        <p:nvSpPr>
          <p:cNvPr id="12" name="Content Placeholder 2">
            <a:extLst>
              <a:ext uri="{FF2B5EF4-FFF2-40B4-BE49-F238E27FC236}">
                <a16:creationId xmlns:a16="http://schemas.microsoft.com/office/drawing/2014/main" id="{52A4B5C9-E83D-47E7-B374-65E309F61CE8}"/>
              </a:ext>
            </a:extLst>
          </p:cNvPr>
          <p:cNvSpPr txBox="1">
            <a:spLocks/>
          </p:cNvSpPr>
          <p:nvPr/>
        </p:nvSpPr>
        <p:spPr bwMode="auto">
          <a:xfrm>
            <a:off x="146447" y="1547833"/>
            <a:ext cx="8724900" cy="4751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Font typeface="Arial" panose="020B0604020202020204" pitchFamily="34" charset="0"/>
              <a:buNone/>
              <a:defRPr sz="3200" kern="1200">
                <a:solidFill>
                  <a:schemeClr val="tx1">
                    <a:tint val="75000"/>
                  </a:schemeClr>
                </a:solidFill>
                <a:latin typeface="+mn-lt"/>
                <a:ea typeface="MS PGothic" pitchFamily="34" charset="-128"/>
                <a:cs typeface="+mn-cs"/>
              </a:defRPr>
            </a:lvl1pPr>
            <a:lvl2pPr marL="457200" indent="0" algn="ctr" rtl="0" eaLnBrk="0" fontAlgn="base" hangingPunct="0">
              <a:spcBef>
                <a:spcPct val="20000"/>
              </a:spcBef>
              <a:spcAft>
                <a:spcPct val="0"/>
              </a:spcAft>
              <a:buFont typeface="Arial" panose="020B0604020202020204" pitchFamily="34" charset="0"/>
              <a:buNone/>
              <a:defRPr sz="2800" kern="1200">
                <a:solidFill>
                  <a:schemeClr val="tx1">
                    <a:tint val="75000"/>
                  </a:schemeClr>
                </a:solidFill>
                <a:latin typeface="+mn-lt"/>
                <a:ea typeface="MS PGothic" pitchFamily="34" charset="-128"/>
                <a:cs typeface="+mn-cs"/>
              </a:defRPr>
            </a:lvl2pPr>
            <a:lvl3pPr marL="914400" indent="0" algn="ctr" rtl="0" eaLnBrk="0" fontAlgn="base" hangingPunct="0">
              <a:spcBef>
                <a:spcPct val="20000"/>
              </a:spcBef>
              <a:spcAft>
                <a:spcPct val="0"/>
              </a:spcAft>
              <a:buFont typeface="Arial" panose="020B0604020202020204" pitchFamily="34" charset="0"/>
              <a:buNone/>
              <a:defRPr sz="2400" kern="1200">
                <a:solidFill>
                  <a:schemeClr val="tx1">
                    <a:tint val="75000"/>
                  </a:schemeClr>
                </a:solidFill>
                <a:latin typeface="+mn-lt"/>
                <a:ea typeface="MS PGothic" pitchFamily="34" charset="-128"/>
                <a:cs typeface="+mn-cs"/>
              </a:defRPr>
            </a:lvl3pPr>
            <a:lvl4pPr marL="1371600" indent="0" algn="ctr" rtl="0" eaLnBrk="0" fontAlgn="base" hangingPunct="0">
              <a:spcBef>
                <a:spcPct val="20000"/>
              </a:spcBef>
              <a:spcAft>
                <a:spcPct val="0"/>
              </a:spcAft>
              <a:buFont typeface="Arial" panose="020B0604020202020204" pitchFamily="34" charset="0"/>
              <a:buNone/>
              <a:defRPr sz="2000" kern="1200">
                <a:solidFill>
                  <a:schemeClr val="tx1">
                    <a:tint val="75000"/>
                  </a:schemeClr>
                </a:solidFill>
                <a:latin typeface="+mn-lt"/>
                <a:ea typeface="MS PGothic" pitchFamily="34" charset="-128"/>
                <a:cs typeface="+mn-cs"/>
              </a:defRPr>
            </a:lvl4pPr>
            <a:lvl5pPr marL="1828800" indent="0" algn="ctr" rtl="0" eaLnBrk="0" fontAlgn="base" hangingPunct="0">
              <a:spcBef>
                <a:spcPct val="20000"/>
              </a:spcBef>
              <a:spcAft>
                <a:spcPct val="0"/>
              </a:spcAft>
              <a:buFont typeface="Arial" panose="020B0604020202020204" pitchFamily="34" charset="0"/>
              <a:buNone/>
              <a:defRPr sz="2000" kern="1200">
                <a:solidFill>
                  <a:schemeClr val="tx1">
                    <a:tint val="75000"/>
                  </a:schemeClr>
                </a:solidFill>
                <a:latin typeface="+mn-lt"/>
                <a:ea typeface="MS PGothic" pitchFamily="34" charset="-128"/>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285750" marR="0" lvl="1" indent="-285750" algn="just" defTabSz="914400" rtl="0" eaLnBrk="1" fontAlgn="base" latinLnBrk="0" hangingPunct="1">
              <a:lnSpc>
                <a:spcPct val="150000"/>
              </a:lnSpc>
              <a:spcBef>
                <a:spcPts val="0"/>
              </a:spcBef>
              <a:spcAft>
                <a:spcPct val="0"/>
              </a:spcAft>
              <a:buClrTx/>
              <a:buSzPct val="128000"/>
              <a:buFont typeface="Wingdings" panose="05000000000000000000" pitchFamily="2" charset="2"/>
              <a:buChar char="§"/>
              <a:tabLst/>
              <a:defRPr/>
            </a:pPr>
            <a:r>
              <a:rPr kumimoji="0" lang="en-GB" sz="1400" b="0" i="0" u="none" strike="noStrike" kern="1200" cap="none" spc="0" normalizeH="0" baseline="0" noProof="0" dirty="0">
                <a:ln>
                  <a:noFill/>
                </a:ln>
                <a:solidFill>
                  <a:prstClr val="black"/>
                </a:solidFill>
                <a:effectLst>
                  <a:reflection blurRad="6350" stA="55000" endA="300" endPos="0" dir="5400000" sy="-100000" algn="bl" rotWithShape="0"/>
                </a:effectLst>
                <a:uLnTx/>
                <a:uFillTx/>
                <a:latin typeface="Calibri"/>
                <a:ea typeface="MS PGothic" pitchFamily="34" charset="-128"/>
                <a:cs typeface="Arial" charset="0"/>
              </a:rPr>
              <a:t>Power still in the hand of the </a:t>
            </a:r>
            <a:r>
              <a:rPr kumimoji="0" lang="en-GB" sz="1400" b="0" i="0" u="none" strike="noStrike" kern="1200" cap="none" spc="0" normalizeH="0" baseline="0" noProof="0" dirty="0" err="1">
                <a:ln>
                  <a:noFill/>
                </a:ln>
                <a:solidFill>
                  <a:prstClr val="black"/>
                </a:solidFill>
                <a:effectLst>
                  <a:reflection blurRad="6350" stA="55000" endA="300" endPos="0" dir="5400000" sy="-100000" algn="bl" rotWithShape="0"/>
                </a:effectLst>
                <a:uLnTx/>
                <a:uFillTx/>
                <a:latin typeface="Calibri"/>
                <a:ea typeface="MS PGothic" pitchFamily="34" charset="-128"/>
                <a:cs typeface="Arial" charset="0"/>
              </a:rPr>
              <a:t>Defacto</a:t>
            </a:r>
            <a:r>
              <a:rPr kumimoji="0" lang="en-GB" sz="1400" b="0" i="0" u="none" strike="noStrike" kern="1200" cap="none" spc="0" normalizeH="0" baseline="0" noProof="0" dirty="0">
                <a:ln>
                  <a:noFill/>
                </a:ln>
                <a:solidFill>
                  <a:prstClr val="black"/>
                </a:solidFill>
                <a:effectLst>
                  <a:reflection blurRad="6350" stA="55000" endA="300" endPos="0" dir="5400000" sy="-100000" algn="bl" rotWithShape="0"/>
                </a:effectLst>
                <a:uLnTx/>
                <a:uFillTx/>
                <a:latin typeface="Calibri"/>
                <a:ea typeface="MS PGothic" pitchFamily="34" charset="-128"/>
                <a:cs typeface="Arial" charset="0"/>
              </a:rPr>
              <a:t> Authorities of  Hamas, they are losing popularity in Gaza.</a:t>
            </a:r>
          </a:p>
          <a:p>
            <a:pPr marL="285750" marR="0" lvl="1" indent="-285750" algn="just" defTabSz="914400" rtl="0" eaLnBrk="1" fontAlgn="base" latinLnBrk="0" hangingPunct="1">
              <a:lnSpc>
                <a:spcPct val="150000"/>
              </a:lnSpc>
              <a:spcBef>
                <a:spcPts val="0"/>
              </a:spcBef>
              <a:spcAft>
                <a:spcPct val="0"/>
              </a:spcAft>
              <a:buClrTx/>
              <a:buSzPct val="128000"/>
              <a:buFont typeface="Wingdings" panose="05000000000000000000" pitchFamily="2" charset="2"/>
              <a:buChar char="§"/>
              <a:tabLst/>
              <a:defRPr/>
            </a:pPr>
            <a:r>
              <a:rPr kumimoji="0" lang="en-GB" sz="1400" b="0" i="0" u="none" strike="noStrike" kern="1200" cap="none" spc="0" normalizeH="0" baseline="0" noProof="0" dirty="0">
                <a:ln>
                  <a:noFill/>
                </a:ln>
                <a:solidFill>
                  <a:prstClr val="black"/>
                </a:solidFill>
                <a:effectLst>
                  <a:reflection blurRad="6350" stA="55000" endA="300" endPos="0" dir="5400000" sy="-100000" algn="bl" rotWithShape="0"/>
                </a:effectLst>
                <a:uLnTx/>
                <a:uFillTx/>
                <a:latin typeface="Calibri"/>
                <a:ea typeface="MS PGothic" pitchFamily="34" charset="-128"/>
                <a:cs typeface="Arial" charset="0"/>
              </a:rPr>
              <a:t>More Taxes imposed by Hamas Authorities</a:t>
            </a:r>
            <a:endParaRPr kumimoji="0" lang="en-US" altLang="en-US" sz="1400" b="0" i="0" u="none" strike="noStrike" kern="1200" cap="none" spc="0" normalizeH="0" baseline="0" noProof="0" dirty="0">
              <a:ln>
                <a:noFill/>
              </a:ln>
              <a:solidFill>
                <a:prstClr val="black"/>
              </a:solidFill>
              <a:effectLst>
                <a:reflection blurRad="6350" stA="55000" endA="300" endPos="0" dir="5400000" sy="-100000" algn="bl" rotWithShape="0"/>
              </a:effectLst>
              <a:uLnTx/>
              <a:uFillTx/>
              <a:latin typeface="Calibri"/>
              <a:ea typeface="MS PGothic" pitchFamily="34" charset="-128"/>
              <a:cs typeface="Arial" charset="0"/>
              <a:sym typeface="Wingdings" panose="05000000000000000000" pitchFamily="2" charset="2"/>
            </a:endParaRPr>
          </a:p>
          <a:p>
            <a:pPr marL="285750" marR="0" lvl="1" indent="-285750" algn="just" defTabSz="914400" rtl="0" eaLnBrk="1" fontAlgn="base" latinLnBrk="0" hangingPunct="1">
              <a:lnSpc>
                <a:spcPct val="150000"/>
              </a:lnSpc>
              <a:spcBef>
                <a:spcPts val="0"/>
              </a:spcBef>
              <a:spcAft>
                <a:spcPct val="0"/>
              </a:spcAft>
              <a:buClrTx/>
              <a:buSzPct val="128000"/>
              <a:buFont typeface="Wingdings" panose="05000000000000000000" pitchFamily="2" charset="2"/>
              <a:buChar char="§"/>
              <a:tabLst/>
              <a:defRPr/>
            </a:pPr>
            <a:r>
              <a:rPr kumimoji="0" lang="en-GB" altLang="en-US" sz="1400" b="0" i="0" u="none" strike="noStrike" kern="1200" cap="none" spc="0" normalizeH="0" baseline="0" noProof="0" dirty="0">
                <a:ln>
                  <a:noFill/>
                </a:ln>
                <a:solidFill>
                  <a:prstClr val="black"/>
                </a:solidFill>
                <a:effectLst>
                  <a:reflection blurRad="6350" stA="55000" endA="300" endPos="0" dir="5400000" sy="-100000" algn="bl" rotWithShape="0"/>
                </a:effectLst>
                <a:uLnTx/>
                <a:uFillTx/>
                <a:latin typeface="Calibri"/>
                <a:ea typeface="MS PGothic" pitchFamily="34" charset="-128"/>
                <a:cs typeface="Arial" charset="0"/>
                <a:sym typeface="Wingdings" panose="05000000000000000000" pitchFamily="2" charset="2"/>
              </a:rPr>
              <a:t>Youth desperate  more are trying to immigrate (19,000 applied for a Turkish visa in July 2023). </a:t>
            </a:r>
            <a:r>
              <a:rPr lang="en-GB" altLang="en-US" sz="1400" dirty="0">
                <a:solidFill>
                  <a:prstClr val="black"/>
                </a:solidFill>
                <a:effectLst>
                  <a:reflection blurRad="6350" stA="55000" endA="300" endPos="0" dir="5400000" sy="-100000" algn="bl" rotWithShape="0"/>
                </a:effectLst>
                <a:latin typeface="Calibri"/>
                <a:cs typeface="Arial" charset="0"/>
                <a:sym typeface="Wingdings" panose="05000000000000000000" pitchFamily="2" charset="2"/>
              </a:rPr>
              <a:t>Protests at the fence</a:t>
            </a:r>
            <a:endParaRPr kumimoji="0" lang="en-GB" altLang="en-US" sz="1400" b="0" i="0" u="none" strike="noStrike" kern="1200" cap="none" spc="0" normalizeH="0" baseline="0" noProof="0" dirty="0">
              <a:ln>
                <a:noFill/>
              </a:ln>
              <a:solidFill>
                <a:prstClr val="black"/>
              </a:solidFill>
              <a:effectLst>
                <a:reflection blurRad="6350" stA="55000" endA="300" endPos="0" dir="5400000" sy="-100000" algn="bl" rotWithShape="0"/>
              </a:effectLst>
              <a:uLnTx/>
              <a:uFillTx/>
              <a:latin typeface="Calibri"/>
              <a:ea typeface="MS PGothic" pitchFamily="34" charset="-128"/>
              <a:cs typeface="Arial" charset="0"/>
              <a:sym typeface="Wingdings" panose="05000000000000000000" pitchFamily="2" charset="2"/>
            </a:endParaRPr>
          </a:p>
          <a:p>
            <a:pPr marL="285750" marR="0" lvl="1" indent="-285750" algn="just" defTabSz="914400" rtl="0" eaLnBrk="1" fontAlgn="base" latinLnBrk="0" hangingPunct="1">
              <a:lnSpc>
                <a:spcPct val="150000"/>
              </a:lnSpc>
              <a:spcBef>
                <a:spcPts val="0"/>
              </a:spcBef>
              <a:spcAft>
                <a:spcPct val="0"/>
              </a:spcAft>
              <a:buClrTx/>
              <a:buSzPct val="128000"/>
              <a:buFont typeface="Wingdings" panose="05000000000000000000" pitchFamily="2" charset="2"/>
              <a:buChar char="§"/>
              <a:tabLst/>
              <a:defRPr/>
            </a:pPr>
            <a:r>
              <a:rPr kumimoji="0" lang="en-US" sz="1400" b="0" i="0" u="none" strike="noStrike" kern="1200" cap="none" spc="0" normalizeH="0" baseline="0" noProof="0" dirty="0">
                <a:ln>
                  <a:noFill/>
                </a:ln>
                <a:solidFill>
                  <a:prstClr val="black"/>
                </a:solidFill>
                <a:effectLst>
                  <a:reflection blurRad="6350" stA="55000" endA="300" endPos="0" dir="5400000" sy="-100000" algn="bl" rotWithShape="0"/>
                </a:effectLst>
                <a:uLnTx/>
                <a:uFillTx/>
                <a:latin typeface="Calibri"/>
                <a:ea typeface="MS PGothic" pitchFamily="34" charset="-128"/>
                <a:cs typeface="Arial" charset="0"/>
              </a:rPr>
              <a:t>Egypt, UN, Qatar as a key stakeholder in the Israel and Palestinian factions' discussions</a:t>
            </a:r>
          </a:p>
          <a:p>
            <a:pPr marL="285750" marR="0" lvl="1" indent="-285750" algn="just" defTabSz="914400" rtl="0" eaLnBrk="1" fontAlgn="base" latinLnBrk="0" hangingPunct="1">
              <a:lnSpc>
                <a:spcPct val="150000"/>
              </a:lnSpc>
              <a:spcBef>
                <a:spcPts val="0"/>
              </a:spcBef>
              <a:spcAft>
                <a:spcPct val="0"/>
              </a:spcAft>
              <a:buClrTx/>
              <a:buSzPct val="128000"/>
              <a:buFont typeface="Wingdings" panose="05000000000000000000" pitchFamily="2" charset="2"/>
              <a:buChar char="§"/>
              <a:tabLst/>
              <a:defRPr/>
            </a:pPr>
            <a:r>
              <a:rPr kumimoji="0" lang="en-US" sz="1400" b="0" i="0" u="none" strike="noStrike" kern="1200" cap="none" spc="0" normalizeH="0" baseline="0" noProof="0" dirty="0">
                <a:ln>
                  <a:noFill/>
                </a:ln>
                <a:solidFill>
                  <a:prstClr val="black"/>
                </a:solidFill>
                <a:effectLst>
                  <a:reflection blurRad="6350" stA="55000" endA="300" endPos="0" dir="5400000" sy="-100000" algn="bl" rotWithShape="0"/>
                </a:effectLst>
                <a:uLnTx/>
                <a:uFillTx/>
                <a:latin typeface="Calibri"/>
                <a:ea typeface="MS PGothic" pitchFamily="34" charset="-128"/>
                <a:cs typeface="Arial" charset="0"/>
              </a:rPr>
              <a:t>Tension in WB/Jerusalem can trigger another escalation but by other Faction such the last escalations- in August 2022 and May 2023 with PIJ</a:t>
            </a:r>
          </a:p>
          <a:p>
            <a:pPr marL="285750" marR="0" lvl="1" indent="-285750" algn="just" defTabSz="914400" rtl="0" eaLnBrk="1" fontAlgn="base" latinLnBrk="0" hangingPunct="1">
              <a:lnSpc>
                <a:spcPct val="150000"/>
              </a:lnSpc>
              <a:spcBef>
                <a:spcPts val="0"/>
              </a:spcBef>
              <a:spcAft>
                <a:spcPct val="0"/>
              </a:spcAft>
              <a:buClrTx/>
              <a:buSzPct val="128000"/>
              <a:buFont typeface="Wingdings" panose="05000000000000000000" pitchFamily="2" charset="2"/>
              <a:buChar char="§"/>
              <a:tabLst/>
              <a:defRPr/>
            </a:pPr>
            <a:r>
              <a:rPr kumimoji="0" lang="en-US" sz="1400" b="0" i="0" u="none" strike="noStrike" kern="1200" cap="none" spc="0" normalizeH="0" baseline="0" noProof="0" dirty="0">
                <a:ln>
                  <a:noFill/>
                </a:ln>
                <a:solidFill>
                  <a:prstClr val="black"/>
                </a:solidFill>
                <a:effectLst>
                  <a:reflection blurRad="6350" stA="55000" endA="300" endPos="0" dir="5400000" sy="-100000" algn="bl" rotWithShape="0"/>
                </a:effectLst>
                <a:uLnTx/>
                <a:uFillTx/>
                <a:latin typeface="Calibri"/>
                <a:ea typeface="MS PGothic" pitchFamily="34" charset="-128"/>
                <a:cs typeface="Arial" charset="0"/>
              </a:rPr>
              <a:t>Due to budget shortages, ICRC announced in April the closure of the office in Khan Younis.: decision to decrease the operations costs, including the closure of offices and laying off employees, but to maintain the same level of support and assistance for people in the target areas.</a:t>
            </a:r>
          </a:p>
          <a:p>
            <a:pPr marL="285750" marR="0" lvl="1" indent="-285750" algn="just" defTabSz="914400" rtl="0" eaLnBrk="1" fontAlgn="base" latinLnBrk="0" hangingPunct="1">
              <a:lnSpc>
                <a:spcPct val="150000"/>
              </a:lnSpc>
              <a:spcBef>
                <a:spcPts val="0"/>
              </a:spcBef>
              <a:spcAft>
                <a:spcPct val="0"/>
              </a:spcAft>
              <a:buClrTx/>
              <a:buSzPct val="128000"/>
              <a:buFont typeface="Wingdings" panose="05000000000000000000" pitchFamily="2" charset="2"/>
              <a:buChar char="§"/>
              <a:tabLst/>
              <a:defRPr/>
            </a:pPr>
            <a:r>
              <a:rPr kumimoji="0" lang="en-US" sz="1400" b="0" i="0" u="none" strike="noStrike" kern="1200" cap="none" spc="0" normalizeH="0" baseline="0" noProof="0" dirty="0">
                <a:ln>
                  <a:noFill/>
                </a:ln>
                <a:solidFill>
                  <a:prstClr val="black"/>
                </a:solidFill>
                <a:effectLst>
                  <a:reflection blurRad="6350" stA="55000" endA="300" endPos="0" dir="5400000" sy="-100000" algn="bl" rotWithShape="0"/>
                </a:effectLst>
                <a:uLnTx/>
                <a:uFillTx/>
                <a:latin typeface="Calibri"/>
                <a:ea typeface="MS PGothic" pitchFamily="34" charset="-128"/>
                <a:cs typeface="Arial" charset="0"/>
              </a:rPr>
              <a:t>WFP suspended assistance to over 200,000 people, which is 60 percent of its current case load, from June.</a:t>
            </a:r>
          </a:p>
          <a:p>
            <a:pPr marL="285750" marR="0" lvl="1" indent="-285750" algn="just" defTabSz="914400" rtl="0" eaLnBrk="1" fontAlgn="base" latinLnBrk="0" hangingPunct="1">
              <a:lnSpc>
                <a:spcPct val="150000"/>
              </a:lnSpc>
              <a:spcBef>
                <a:spcPts val="0"/>
              </a:spcBef>
              <a:spcAft>
                <a:spcPct val="0"/>
              </a:spcAft>
              <a:buClrTx/>
              <a:buSzPct val="128000"/>
              <a:buFont typeface="Wingdings" panose="05000000000000000000" pitchFamily="2" charset="2"/>
              <a:buChar char="§"/>
              <a:tabLst/>
              <a:defRPr/>
            </a:pPr>
            <a:r>
              <a:rPr kumimoji="0" lang="en-US" sz="1400" b="0" i="0" u="none" strike="noStrike" kern="1200" cap="none" spc="0" normalizeH="0" baseline="0" noProof="0" dirty="0">
                <a:ln>
                  <a:noFill/>
                </a:ln>
                <a:solidFill>
                  <a:prstClr val="black"/>
                </a:solidFill>
                <a:effectLst>
                  <a:reflection blurRad="6350" stA="55000" endA="300" endPos="0" dir="5400000" sy="-100000" algn="bl" rotWithShape="0"/>
                </a:effectLst>
                <a:uLnTx/>
                <a:uFillTx/>
                <a:latin typeface="Calibri"/>
                <a:ea typeface="MS PGothic" pitchFamily="34" charset="-128"/>
                <a:cs typeface="Arial" charset="0"/>
              </a:rPr>
              <a:t>Over the past years, UNRWA went through several financial crises that affected its provision of services due to lack of funding.</a:t>
            </a:r>
          </a:p>
          <a:p>
            <a:pPr marL="285750" marR="0" lvl="1" indent="-285750" algn="just" defTabSz="914400" rtl="0" eaLnBrk="1" fontAlgn="base" latinLnBrk="0" hangingPunct="1">
              <a:lnSpc>
                <a:spcPct val="150000"/>
              </a:lnSpc>
              <a:spcBef>
                <a:spcPts val="0"/>
              </a:spcBef>
              <a:spcAft>
                <a:spcPct val="0"/>
              </a:spcAft>
              <a:buClrTx/>
              <a:buSzPct val="128000"/>
              <a:buFont typeface="Wingdings" panose="05000000000000000000" pitchFamily="2" charset="2"/>
              <a:buChar char="§"/>
              <a:tabLst/>
              <a:defRPr/>
            </a:pPr>
            <a:r>
              <a:rPr kumimoji="0" lang="en-US" sz="1400" b="0" i="0" u="none" strike="noStrike" kern="1200" cap="none" spc="0" normalizeH="0" baseline="0" noProof="0" dirty="0">
                <a:ln>
                  <a:noFill/>
                </a:ln>
                <a:solidFill>
                  <a:prstClr val="black"/>
                </a:solidFill>
                <a:effectLst>
                  <a:reflection blurRad="6350" stA="55000" endA="300" endPos="0" dir="5400000" sy="-100000" algn="bl" rotWithShape="0"/>
                </a:effectLst>
                <a:uLnTx/>
                <a:uFillTx/>
                <a:latin typeface="Calibri"/>
                <a:ea typeface="MS PGothic" pitchFamily="34" charset="-128"/>
                <a:cs typeface="Arial" charset="0"/>
              </a:rPr>
              <a:t>Last June UNRWA warned that its services are at risk of suspension amid continued lack of funding. </a:t>
            </a:r>
          </a:p>
          <a:p>
            <a:pPr marL="285750" marR="0" lvl="1" indent="-285750" algn="l" defTabSz="914400" rtl="0" eaLnBrk="1" fontAlgn="base" latinLnBrk="0" hangingPunct="1">
              <a:lnSpc>
                <a:spcPct val="150000"/>
              </a:lnSpc>
              <a:spcBef>
                <a:spcPts val="0"/>
              </a:spcBef>
              <a:spcAft>
                <a:spcPct val="0"/>
              </a:spcAft>
              <a:buClrTx/>
              <a:buSzPct val="128000"/>
              <a:buFont typeface="Wingdings" panose="05000000000000000000" pitchFamily="2" charset="2"/>
              <a:buChar char="§"/>
              <a:tabLst/>
              <a:defRPr/>
            </a:pPr>
            <a:endParaRPr kumimoji="0" lang="en-US" sz="1400" b="0" i="0" u="none" strike="noStrike" kern="1200" cap="none" spc="0" normalizeH="0" baseline="0" noProof="0" dirty="0">
              <a:ln>
                <a:noFill/>
              </a:ln>
              <a:solidFill>
                <a:prstClr val="black"/>
              </a:solidFill>
              <a:effectLst>
                <a:reflection blurRad="6350" stA="55000" endA="300" endPos="0" dir="5400000" sy="-100000" algn="bl" rotWithShape="0"/>
              </a:effectLst>
              <a:uLnTx/>
              <a:uFillTx/>
              <a:latin typeface="Calibri"/>
              <a:ea typeface="MS PGothic" pitchFamily="34" charset="-128"/>
              <a:cs typeface="Arial" charset="0"/>
            </a:endParaRPr>
          </a:p>
        </p:txBody>
      </p:sp>
    </p:spTree>
    <p:extLst>
      <p:ext uri="{BB962C8B-B14F-4D97-AF65-F5344CB8AC3E}">
        <p14:creationId xmlns:p14="http://schemas.microsoft.com/office/powerpoint/2010/main" val="3443390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par>
                          <p:cTn id="8" fill="hold">
                            <p:stCondLst>
                              <p:cond delay="500"/>
                            </p:stCondLst>
                            <p:childTnLst>
                              <p:par>
                                <p:cTn id="9" presetID="14" presetClass="entr" presetSubtype="10" fill="hold" grpId="0" nodeType="afterEffect" nodePh="1">
                                  <p:stCondLst>
                                    <p:cond delay="0"/>
                                  </p:stCondLst>
                                  <p:endCondLst>
                                    <p:cond evt="begin" delay="0">
                                      <p:tn val="9"/>
                                    </p:cond>
                                  </p:endCondLst>
                                  <p:childTnLst>
                                    <p:set>
                                      <p:cBhvr>
                                        <p:cTn id="10" dur="1" fill="hold">
                                          <p:stCondLst>
                                            <p:cond delay="0"/>
                                          </p:stCondLst>
                                        </p:cTn>
                                        <p:tgtEl>
                                          <p:spTgt spid="10"/>
                                        </p:tgtEl>
                                        <p:attrNameLst>
                                          <p:attrName>style.visibility</p:attrName>
                                        </p:attrNameLst>
                                      </p:cBhvr>
                                      <p:to>
                                        <p:strVal val="visible"/>
                                      </p:to>
                                    </p:set>
                                    <p:animEffect transition="in" filter="randombar(horizontal)">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1" name="Espace réservé du numéro de diapositive 3">
            <a:extLst>
              <a:ext uri="{FF2B5EF4-FFF2-40B4-BE49-F238E27FC236}">
                <a16:creationId xmlns:a16="http://schemas.microsoft.com/office/drawing/2014/main" id="{7A4BB977-4A5C-4E85-9465-2EBBEBCF2DBD}"/>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1B0521D-188D-4F25-B4EF-49121D943D61}" type="slidenum">
              <a:rPr kumimoji="0" lang="en-US" altLang="en-US" sz="800" b="0" i="0" u="none" strike="noStrike" kern="1200" cap="none" spc="0" normalizeH="0" baseline="0" noProof="0" smtClean="0">
                <a:ln>
                  <a:noFill/>
                </a:ln>
                <a:solidFill>
                  <a:srgbClr val="898989"/>
                </a:solidFill>
                <a:effectLst/>
                <a:uLnTx/>
                <a:uFillTx/>
                <a:latin typeface="Calibri" panose="020F0502020204030204" pitchFamily="34" charset="0"/>
                <a:ea typeface="MS PGothic"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US" altLang="en-US" sz="800" b="0" i="0" u="none" strike="noStrike" kern="1200" cap="none" spc="0" normalizeH="0" baseline="0" noProof="0">
              <a:ln>
                <a:noFill/>
              </a:ln>
              <a:solidFill>
                <a:srgbClr val="898989"/>
              </a:solidFill>
              <a:effectLst/>
              <a:uLnTx/>
              <a:uFillTx/>
              <a:latin typeface="Calibri" panose="020F0502020204030204" pitchFamily="34" charset="0"/>
              <a:ea typeface="MS PGothic" panose="020B0600070205080204" pitchFamily="34" charset="-128"/>
              <a:cs typeface="+mn-cs"/>
            </a:endParaRPr>
          </a:p>
        </p:txBody>
      </p:sp>
      <p:cxnSp>
        <p:nvCxnSpPr>
          <p:cNvPr id="6" name="Connecteur droit 5">
            <a:extLst>
              <a:ext uri="{FF2B5EF4-FFF2-40B4-BE49-F238E27FC236}">
                <a16:creationId xmlns:a16="http://schemas.microsoft.com/office/drawing/2014/main" id="{472306B0-3556-4BA6-9EBF-60E8BC26C95B}"/>
              </a:ext>
            </a:extLst>
          </p:cNvPr>
          <p:cNvCxnSpPr/>
          <p:nvPr/>
        </p:nvCxnSpPr>
        <p:spPr>
          <a:xfrm>
            <a:off x="533400" y="1346200"/>
            <a:ext cx="8229600" cy="0"/>
          </a:xfrm>
          <a:prstGeom prst="line">
            <a:avLst/>
          </a:prstGeom>
          <a:ln w="317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1" name="Subtitle 2">
            <a:extLst>
              <a:ext uri="{FF2B5EF4-FFF2-40B4-BE49-F238E27FC236}">
                <a16:creationId xmlns:a16="http://schemas.microsoft.com/office/drawing/2014/main" id="{A9D3A933-5202-474C-8433-DA85CEC24108}"/>
              </a:ext>
            </a:extLst>
          </p:cNvPr>
          <p:cNvSpPr txBox="1">
            <a:spLocks/>
          </p:cNvSpPr>
          <p:nvPr/>
        </p:nvSpPr>
        <p:spPr bwMode="auto">
          <a:xfrm>
            <a:off x="4953000" y="469900"/>
            <a:ext cx="3810000" cy="673100"/>
          </a:xfrm>
          <a:prstGeom prst="rect">
            <a:avLst/>
          </a:prstGeom>
          <a:noFill/>
          <a:ln>
            <a:noFill/>
          </a:ln>
        </p:spPr>
        <p:txBody>
          <a:bodyPr>
            <a:normAutofit/>
          </a:bodyPr>
          <a:lstStyle>
            <a:lvl1pPr marL="0" indent="0" algn="ctr" rtl="0" eaLnBrk="0" fontAlgn="base" hangingPunct="0">
              <a:spcBef>
                <a:spcPct val="20000"/>
              </a:spcBef>
              <a:spcAft>
                <a:spcPct val="0"/>
              </a:spcAft>
              <a:buFont typeface="Arial" charset="0"/>
              <a:buNone/>
              <a:defRPr sz="3200" kern="1200">
                <a:solidFill>
                  <a:schemeClr val="tx1">
                    <a:tint val="75000"/>
                  </a:schemeClr>
                </a:solidFill>
                <a:latin typeface="+mn-lt"/>
                <a:ea typeface="MS PGothic" pitchFamily="34" charset="-128"/>
                <a:cs typeface="+mn-cs"/>
              </a:defRPr>
            </a:lvl1pPr>
            <a:lvl2pPr marL="457200" indent="0" algn="ctr" rtl="0" eaLnBrk="0" fontAlgn="base" hangingPunct="0">
              <a:spcBef>
                <a:spcPct val="20000"/>
              </a:spcBef>
              <a:spcAft>
                <a:spcPct val="0"/>
              </a:spcAft>
              <a:buFont typeface="Arial" charset="0"/>
              <a:buNone/>
              <a:defRPr sz="2800" kern="1200">
                <a:solidFill>
                  <a:schemeClr val="tx1">
                    <a:tint val="75000"/>
                  </a:schemeClr>
                </a:solidFill>
                <a:latin typeface="+mn-lt"/>
                <a:ea typeface="MS PGothic" pitchFamily="34" charset="-128"/>
                <a:cs typeface="+mn-cs"/>
              </a:defRPr>
            </a:lvl2pPr>
            <a:lvl3pPr marL="914400" indent="0" algn="ctr" rtl="0" eaLnBrk="0" fontAlgn="base" hangingPunct="0">
              <a:spcBef>
                <a:spcPct val="20000"/>
              </a:spcBef>
              <a:spcAft>
                <a:spcPct val="0"/>
              </a:spcAft>
              <a:buFont typeface="Arial" charset="0"/>
              <a:buNone/>
              <a:defRPr sz="2400" kern="1200">
                <a:solidFill>
                  <a:schemeClr val="tx1">
                    <a:tint val="75000"/>
                  </a:schemeClr>
                </a:solidFill>
                <a:latin typeface="+mn-lt"/>
                <a:ea typeface="MS PGothic" pitchFamily="34" charset="-128"/>
                <a:cs typeface="+mn-cs"/>
              </a:defRPr>
            </a:lvl3pPr>
            <a:lvl4pPr marL="1371600" indent="0" algn="ctr" rtl="0" eaLnBrk="0" fontAlgn="base" hangingPunct="0">
              <a:spcBef>
                <a:spcPct val="20000"/>
              </a:spcBef>
              <a:spcAft>
                <a:spcPct val="0"/>
              </a:spcAft>
              <a:buFont typeface="Arial" charset="0"/>
              <a:buNone/>
              <a:defRPr sz="2000" kern="1200">
                <a:solidFill>
                  <a:schemeClr val="tx1">
                    <a:tint val="75000"/>
                  </a:schemeClr>
                </a:solidFill>
                <a:latin typeface="+mn-lt"/>
                <a:ea typeface="MS PGothic" pitchFamily="34" charset="-128"/>
                <a:cs typeface="+mn-cs"/>
              </a:defRPr>
            </a:lvl4pPr>
            <a:lvl5pPr marL="1828800" indent="0" algn="ctr" rtl="0" eaLnBrk="0" fontAlgn="base" hangingPunct="0">
              <a:spcBef>
                <a:spcPct val="20000"/>
              </a:spcBef>
              <a:spcAft>
                <a:spcPct val="0"/>
              </a:spcAft>
              <a:buFont typeface="Arial" charset="0"/>
              <a:buNone/>
              <a:defRPr sz="2000" kern="1200">
                <a:solidFill>
                  <a:schemeClr val="tx1">
                    <a:tint val="75000"/>
                  </a:schemeClr>
                </a:solidFill>
                <a:latin typeface="+mn-lt"/>
                <a:ea typeface="MS PGothic" pitchFamily="34" charset="-128"/>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0" marR="0" lvl="0" indent="0" algn="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fr-FR" sz="2400" b="0" i="1" u="none" strike="noStrike" kern="1200" cap="none" spc="0" normalizeH="0" baseline="0" noProof="0" dirty="0">
              <a:ln>
                <a:noFill/>
              </a:ln>
              <a:solidFill>
                <a:prstClr val="black"/>
              </a:solidFill>
              <a:effectLst/>
              <a:uLnTx/>
              <a:uFillTx/>
              <a:latin typeface="Calibri"/>
              <a:ea typeface="MS PGothic" pitchFamily="34" charset="-128"/>
              <a:cs typeface="+mn-cs"/>
            </a:endParaRPr>
          </a:p>
        </p:txBody>
      </p:sp>
      <p:sp>
        <p:nvSpPr>
          <p:cNvPr id="4104" name="Date Placeholder 1">
            <a:extLst>
              <a:ext uri="{FF2B5EF4-FFF2-40B4-BE49-F238E27FC236}">
                <a16:creationId xmlns:a16="http://schemas.microsoft.com/office/drawing/2014/main" id="{6CD2E531-CA7D-462D-AB42-1B13F71F93AB}"/>
              </a:ext>
            </a:extLst>
          </p:cNvPr>
          <p:cNvSpPr>
            <a:spLocks noGrp="1" noChangeArrowheads="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200" b="0" i="0" u="none" strike="noStrike" kern="1200" cap="none" spc="0" normalizeH="0" baseline="0" noProof="0" dirty="0">
              <a:ln>
                <a:noFill/>
              </a:ln>
              <a:solidFill>
                <a:srgbClr val="898989"/>
              </a:solidFill>
              <a:effectLst/>
              <a:uLnTx/>
              <a:uFillTx/>
              <a:latin typeface="Calibri" panose="020F0502020204030204" pitchFamily="34" charset="0"/>
              <a:ea typeface="MS PGothic" panose="020B0600070205080204" pitchFamily="34" charset="-128"/>
              <a:cs typeface="+mn-cs"/>
            </a:endParaRPr>
          </a:p>
        </p:txBody>
      </p:sp>
      <p:sp>
        <p:nvSpPr>
          <p:cNvPr id="13" name="TextBox 12">
            <a:extLst>
              <a:ext uri="{FF2B5EF4-FFF2-40B4-BE49-F238E27FC236}">
                <a16:creationId xmlns:a16="http://schemas.microsoft.com/office/drawing/2014/main" id="{A1AC62E3-4CD7-488F-A642-9096C434700F}"/>
              </a:ext>
            </a:extLst>
          </p:cNvPr>
          <p:cNvSpPr txBox="1"/>
          <p:nvPr/>
        </p:nvSpPr>
        <p:spPr>
          <a:xfrm>
            <a:off x="1752600" y="558284"/>
            <a:ext cx="4081462" cy="461665"/>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sz="2400" b="1" dirty="0">
                <a:solidFill>
                  <a:prstClr val="black"/>
                </a:solidFill>
              </a:rPr>
              <a:t>Access and Movements</a:t>
            </a:r>
            <a:endPar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14" name="Title 1">
            <a:extLst>
              <a:ext uri="{FF2B5EF4-FFF2-40B4-BE49-F238E27FC236}">
                <a16:creationId xmlns:a16="http://schemas.microsoft.com/office/drawing/2014/main" id="{5FC1770E-44FE-4970-B81C-1AE15F8B3529}"/>
              </a:ext>
            </a:extLst>
          </p:cNvPr>
          <p:cNvSpPr txBox="1">
            <a:spLocks/>
          </p:cNvSpPr>
          <p:nvPr/>
        </p:nvSpPr>
        <p:spPr bwMode="auto">
          <a:xfrm>
            <a:off x="447675" y="1339649"/>
            <a:ext cx="8229600" cy="45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S PGothic" pitchFamily="34" charset="-128"/>
                <a:cs typeface="+mj-cs"/>
              </a:defRPr>
            </a:lvl1pPr>
            <a:lvl2pPr algn="ctr" rtl="0" eaLnBrk="0" fontAlgn="base" hangingPunct="0">
              <a:spcBef>
                <a:spcPct val="0"/>
              </a:spcBef>
              <a:spcAft>
                <a:spcPct val="0"/>
              </a:spcAft>
              <a:defRPr sz="4400">
                <a:solidFill>
                  <a:schemeClr val="tx1"/>
                </a:solidFill>
                <a:latin typeface="Calibri" pitchFamily="34" charset="0"/>
                <a:ea typeface="MS PGothic" pitchFamily="34" charset="-128"/>
              </a:defRPr>
            </a:lvl2pPr>
            <a:lvl3pPr algn="ctr" rtl="0" eaLnBrk="0" fontAlgn="base" hangingPunct="0">
              <a:spcBef>
                <a:spcPct val="0"/>
              </a:spcBef>
              <a:spcAft>
                <a:spcPct val="0"/>
              </a:spcAft>
              <a:defRPr sz="4400">
                <a:solidFill>
                  <a:schemeClr val="tx1"/>
                </a:solidFill>
                <a:latin typeface="Calibri" pitchFamily="34" charset="0"/>
                <a:ea typeface="MS PGothic" pitchFamily="34" charset="-128"/>
              </a:defRPr>
            </a:lvl3pPr>
            <a:lvl4pPr algn="ctr" rtl="0" eaLnBrk="0" fontAlgn="base" hangingPunct="0">
              <a:spcBef>
                <a:spcPct val="0"/>
              </a:spcBef>
              <a:spcAft>
                <a:spcPct val="0"/>
              </a:spcAft>
              <a:defRPr sz="4400">
                <a:solidFill>
                  <a:schemeClr val="tx1"/>
                </a:solidFill>
                <a:latin typeface="Calibri" pitchFamily="34" charset="0"/>
                <a:ea typeface="MS PGothic" pitchFamily="34" charset="-128"/>
              </a:defRPr>
            </a:lvl4pPr>
            <a:lvl5pPr algn="ctr" rtl="0" eaLnBrk="0" fontAlgn="base" hangingPunct="0">
              <a:spcBef>
                <a:spcPct val="0"/>
              </a:spcBef>
              <a:spcAft>
                <a:spcPct val="0"/>
              </a:spcAft>
              <a:defRPr sz="4400">
                <a:solidFill>
                  <a:schemeClr val="tx1"/>
                </a:solidFill>
                <a:latin typeface="Calibri" pitchFamily="34" charset="0"/>
                <a:ea typeface="MS PGothic" pitchFamily="34" charset="-128"/>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2400" b="1" i="0" u="none" strike="noStrike" kern="1200" cap="none" spc="0" normalizeH="0" baseline="0" noProof="0" dirty="0">
              <a:ln>
                <a:noFill/>
              </a:ln>
              <a:solidFill>
                <a:prstClr val="black"/>
              </a:solidFill>
              <a:effectLst/>
              <a:uLnTx/>
              <a:uFillTx/>
              <a:latin typeface="Calibri"/>
              <a:ea typeface="MS PGothic" pitchFamily="34" charset="-128"/>
              <a:cs typeface="+mj-cs"/>
            </a:endParaRPr>
          </a:p>
        </p:txBody>
      </p:sp>
      <p:pic>
        <p:nvPicPr>
          <p:cNvPr id="102402" name="Picture 2" descr="Escalation in the Gaza Strip and Israel | Flash Update #2 as of 18:00, 8 August  2022 | United Nations Office for the Coordination of Humanitarian Affairs -  occupied Palestinian territory">
            <a:extLst>
              <a:ext uri="{FF2B5EF4-FFF2-40B4-BE49-F238E27FC236}">
                <a16:creationId xmlns:a16="http://schemas.microsoft.com/office/drawing/2014/main" id="{D24885B4-3077-4264-8F9D-800BA280037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3312" t="5555" b="549"/>
          <a:stretch/>
        </p:blipFill>
        <p:spPr bwMode="auto">
          <a:xfrm>
            <a:off x="700088" y="1588568"/>
            <a:ext cx="3480710" cy="4767424"/>
          </a:xfrm>
          <a:prstGeom prst="rect">
            <a:avLst/>
          </a:prstGeom>
          <a:noFill/>
          <a:extLst>
            <a:ext uri="{909E8E84-426E-40DD-AFC4-6F175D3DCCD1}">
              <a14:hiddenFill xmlns:a14="http://schemas.microsoft.com/office/drawing/2010/main">
                <a:solidFill>
                  <a:srgbClr val="FFFFFF"/>
                </a:solidFill>
              </a14:hiddenFill>
            </a:ext>
          </a:extLst>
        </p:spPr>
      </p:pic>
      <p:sp>
        <p:nvSpPr>
          <p:cNvPr id="2" name="Callout: Line 1">
            <a:extLst>
              <a:ext uri="{FF2B5EF4-FFF2-40B4-BE49-F238E27FC236}">
                <a16:creationId xmlns:a16="http://schemas.microsoft.com/office/drawing/2014/main" id="{7BFFABF7-1787-4CA3-84BD-FEF1579B0A05}"/>
              </a:ext>
            </a:extLst>
          </p:cNvPr>
          <p:cNvSpPr/>
          <p:nvPr/>
        </p:nvSpPr>
        <p:spPr>
          <a:xfrm>
            <a:off x="4805363" y="1676402"/>
            <a:ext cx="3657600" cy="1981198"/>
          </a:xfrm>
          <a:prstGeom prst="borderCallout1">
            <a:avLst>
              <a:gd name="adj1" fmla="val 19485"/>
              <a:gd name="adj2" fmla="val -700"/>
              <a:gd name="adj3" fmla="val 62170"/>
              <a:gd name="adj4" fmla="val -31851"/>
            </a:avLst>
          </a:prstGeom>
          <a:ln w="28575"/>
        </p:spPr>
        <p:style>
          <a:lnRef idx="1">
            <a:schemeClr val="accent5"/>
          </a:lnRef>
          <a:fillRef idx="3">
            <a:schemeClr val="accent5"/>
          </a:fillRef>
          <a:effectRef idx="2">
            <a:schemeClr val="accent5"/>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Calibri"/>
                <a:ea typeface="+mn-ea"/>
                <a:cs typeface="+mn-cs"/>
              </a:rPr>
              <a:t>In July, </a:t>
            </a:r>
            <a:r>
              <a:rPr kumimoji="0" lang="en-US" sz="1100" b="1" i="0" u="none" strike="noStrike" kern="1200" cap="none" spc="0" normalizeH="0" baseline="0" noProof="0" dirty="0" err="1">
                <a:ln>
                  <a:noFill/>
                </a:ln>
                <a:solidFill>
                  <a:prstClr val="black"/>
                </a:solidFill>
                <a:effectLst/>
                <a:uLnTx/>
                <a:uFillTx/>
                <a:latin typeface="Calibri"/>
                <a:ea typeface="+mn-ea"/>
                <a:cs typeface="+mn-cs"/>
              </a:rPr>
              <a:t>Erez</a:t>
            </a:r>
            <a:r>
              <a:rPr kumimoji="0" lang="en-US" sz="1100" b="1" i="0" u="none" strike="noStrike" kern="1200" cap="none" spc="0" normalizeH="0" baseline="0" noProof="0" dirty="0">
                <a:ln>
                  <a:noFill/>
                </a:ln>
                <a:solidFill>
                  <a:prstClr val="black"/>
                </a:solidFill>
                <a:effectLst/>
                <a:uLnTx/>
                <a:uFillTx/>
                <a:latin typeface="Calibri"/>
                <a:ea typeface="+mn-ea"/>
                <a:cs typeface="+mn-cs"/>
              </a:rPr>
              <a:t> recorded the highest number of people’s exits since at least 2004. </a:t>
            </a:r>
            <a:r>
              <a:rPr lang="en-US" sz="1100" b="1" noProof="0" dirty="0">
                <a:solidFill>
                  <a:prstClr val="black"/>
                </a:solidFill>
                <a:latin typeface="Calibri"/>
              </a:rPr>
              <a:t>T</a:t>
            </a:r>
            <a:r>
              <a:rPr kumimoji="0" lang="en-US" sz="1100" b="1" i="0" u="none" strike="noStrike" kern="1200" cap="none" spc="0" normalizeH="0" baseline="0" noProof="0" dirty="0">
                <a:ln>
                  <a:noFill/>
                </a:ln>
                <a:solidFill>
                  <a:prstClr val="black"/>
                </a:solidFill>
                <a:effectLst/>
                <a:uLnTx/>
                <a:uFillTx/>
                <a:latin typeface="Calibri"/>
                <a:ea typeface="+mn-ea"/>
                <a:cs typeface="+mn-cs"/>
              </a:rPr>
              <a:t>he Israeli authorities allowed 67,769 exits of people from Gaza. Exits were about 90 per cent higher than the monthly average in 2022.  The overall number of exit permits for such purposes decreased from 22,219 in June to 21,970 in July.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Calibri"/>
                <a:ea typeface="+mn-ea"/>
                <a:cs typeface="+mn-cs"/>
              </a:rPr>
              <a:t>81% of permit application per patients approved in July (but only 49% for caregivers). In July, 80 (M: 58; F: 22) patients from the Gaza Strip were requested for interrogation as a prerequisite</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Calibri"/>
                <a:ea typeface="+mn-ea"/>
                <a:cs typeface="+mn-cs"/>
              </a:rPr>
              <a:t>to their permit applications, the highest monthly number in six year</a:t>
            </a:r>
          </a:p>
        </p:txBody>
      </p:sp>
      <p:sp>
        <p:nvSpPr>
          <p:cNvPr id="16" name="Callout: Line 15">
            <a:extLst>
              <a:ext uri="{FF2B5EF4-FFF2-40B4-BE49-F238E27FC236}">
                <a16:creationId xmlns:a16="http://schemas.microsoft.com/office/drawing/2014/main" id="{090D8062-D4E5-43D4-AEC3-A72BF1A63F6B}"/>
              </a:ext>
            </a:extLst>
          </p:cNvPr>
          <p:cNvSpPr/>
          <p:nvPr/>
        </p:nvSpPr>
        <p:spPr>
          <a:xfrm>
            <a:off x="4805363" y="5048608"/>
            <a:ext cx="3657600" cy="1241225"/>
          </a:xfrm>
          <a:prstGeom prst="borderCallout1">
            <a:avLst>
              <a:gd name="adj1" fmla="val 30742"/>
              <a:gd name="adj2" fmla="val 1625"/>
              <a:gd name="adj3" fmla="val 89980"/>
              <a:gd name="adj4" fmla="val -96237"/>
            </a:avLst>
          </a:prstGeom>
          <a:ln w="28575"/>
        </p:spPr>
        <p:style>
          <a:lnRef idx="1">
            <a:schemeClr val="accent5"/>
          </a:lnRef>
          <a:fillRef idx="3">
            <a:schemeClr val="accent5"/>
          </a:fillRef>
          <a:effectRef idx="2">
            <a:schemeClr val="accent5"/>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a:ea typeface="+mn-ea"/>
                <a:cs typeface="+mn-cs"/>
              </a:rPr>
              <a:t>KAREM SHALOM</a:t>
            </a:r>
          </a:p>
          <a:p>
            <a:pPr marL="171450" marR="0" lvl="0" indent="-171450" algn="l" defTabSz="914400" rtl="0" eaLnBrk="0" fontAlgn="base" latinLnBrk="0" hangingPunct="0">
              <a:lnSpc>
                <a:spcPct val="100000"/>
              </a:lnSpc>
              <a:spcBef>
                <a:spcPct val="0"/>
              </a:spcBef>
              <a:spcAft>
                <a:spcPct val="0"/>
              </a:spcAft>
              <a:buClrTx/>
              <a:buSzTx/>
              <a:buFont typeface="Wingdings" panose="05000000000000000000" pitchFamily="2" charset="2"/>
              <a:buChar char="Ø"/>
              <a:tabLst/>
              <a:defRPr/>
            </a:pPr>
            <a:r>
              <a:rPr kumimoji="0" lang="en-US" sz="1200" b="0" i="0" u="none" strike="noStrike" kern="1200" cap="none" spc="0" normalizeH="0" baseline="0" noProof="0" dirty="0">
                <a:ln>
                  <a:noFill/>
                </a:ln>
                <a:solidFill>
                  <a:prstClr val="white"/>
                </a:solidFill>
                <a:effectLst/>
                <a:uLnTx/>
                <a:uFillTx/>
                <a:latin typeface="Calibri"/>
                <a:ea typeface="+mn-ea"/>
                <a:cs typeface="+mn-cs"/>
              </a:rPr>
              <a:t>Release of intensification of restrictions for more than a year. </a:t>
            </a:r>
          </a:p>
          <a:p>
            <a:pPr marL="171450" marR="0" lvl="0" indent="-171450" algn="l" defTabSz="914400" rtl="0" eaLnBrk="0" fontAlgn="base" latinLnBrk="0" hangingPunct="0">
              <a:lnSpc>
                <a:spcPct val="100000"/>
              </a:lnSpc>
              <a:spcBef>
                <a:spcPct val="0"/>
              </a:spcBef>
              <a:spcAft>
                <a:spcPct val="0"/>
              </a:spcAft>
              <a:buClrTx/>
              <a:buSzTx/>
              <a:buFont typeface="Wingdings" panose="05000000000000000000" pitchFamily="2" charset="2"/>
              <a:buChar char="Ø"/>
              <a:tabLst/>
              <a:defRPr/>
            </a:pPr>
            <a:r>
              <a:rPr kumimoji="0" lang="en-US" sz="1200" b="0" i="0" u="none" strike="noStrike" kern="1200" cap="none" spc="0" normalizeH="0" baseline="0" noProof="0" dirty="0">
                <a:ln>
                  <a:noFill/>
                </a:ln>
                <a:solidFill>
                  <a:prstClr val="white"/>
                </a:solidFill>
                <a:effectLst/>
                <a:uLnTx/>
                <a:uFillTx/>
                <a:latin typeface="Calibri"/>
                <a:ea typeface="+mn-ea"/>
                <a:cs typeface="+mn-cs"/>
              </a:rPr>
              <a:t>More goods entered and exited Gaza compared to the previous months.</a:t>
            </a:r>
          </a:p>
        </p:txBody>
      </p:sp>
      <p:sp>
        <p:nvSpPr>
          <p:cNvPr id="18" name="Callout: Line 17">
            <a:extLst>
              <a:ext uri="{FF2B5EF4-FFF2-40B4-BE49-F238E27FC236}">
                <a16:creationId xmlns:a16="http://schemas.microsoft.com/office/drawing/2014/main" id="{D5E48F2E-F83B-4AC3-88B9-93D822F583F0}"/>
              </a:ext>
            </a:extLst>
          </p:cNvPr>
          <p:cNvSpPr/>
          <p:nvPr/>
        </p:nvSpPr>
        <p:spPr>
          <a:xfrm>
            <a:off x="4805363" y="3774124"/>
            <a:ext cx="3657600" cy="1241225"/>
          </a:xfrm>
          <a:prstGeom prst="borderCallout1">
            <a:avLst>
              <a:gd name="adj1" fmla="val 19485"/>
              <a:gd name="adj2" fmla="val -700"/>
              <a:gd name="adj3" fmla="val 196130"/>
              <a:gd name="adj4" fmla="val -99298"/>
            </a:avLst>
          </a:prstGeom>
          <a:ln w="28575"/>
        </p:spPr>
        <p:style>
          <a:lnRef idx="1">
            <a:schemeClr val="accent5"/>
          </a:lnRef>
          <a:fillRef idx="3">
            <a:schemeClr val="accent5"/>
          </a:fillRef>
          <a:effectRef idx="2">
            <a:schemeClr val="accent5"/>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a:ea typeface="+mn-ea"/>
                <a:cs typeface="+mn-cs"/>
              </a:rPr>
              <a:t>RAFAH</a:t>
            </a:r>
          </a:p>
          <a:p>
            <a:pPr marL="171450" marR="0" lvl="0" indent="-171450" algn="l" defTabSz="914400" rtl="0" eaLnBrk="0" fontAlgn="base" latinLnBrk="0" hangingPunct="0">
              <a:lnSpc>
                <a:spcPct val="100000"/>
              </a:lnSpc>
              <a:spcBef>
                <a:spcPct val="0"/>
              </a:spcBef>
              <a:spcAft>
                <a:spcPct val="0"/>
              </a:spcAft>
              <a:buClrTx/>
              <a:buSzTx/>
              <a:buFont typeface="Wingdings" panose="05000000000000000000" pitchFamily="2" charset="2"/>
              <a:buChar char="Ø"/>
              <a:tabLst/>
              <a:defRPr/>
            </a:pPr>
            <a:r>
              <a:rPr kumimoji="0" lang="en-US" sz="1200" b="0" i="0" u="none" strike="noStrike" kern="1200" cap="none" spc="0" normalizeH="0" baseline="0" noProof="0" dirty="0">
                <a:ln>
                  <a:noFill/>
                </a:ln>
                <a:solidFill>
                  <a:prstClr val="white"/>
                </a:solidFill>
                <a:effectLst/>
                <a:uLnTx/>
                <a:uFillTx/>
                <a:latin typeface="Calibri"/>
                <a:ea typeface="+mn-ea"/>
                <a:cs typeface="+mn-cs"/>
              </a:rPr>
              <a:t>Truckloads of aid continue to enter </a:t>
            </a:r>
          </a:p>
          <a:p>
            <a:pPr marL="171450" marR="0" lvl="0" indent="-171450" algn="l" defTabSz="914400" rtl="0" eaLnBrk="0" fontAlgn="base" latinLnBrk="0" hangingPunct="0">
              <a:lnSpc>
                <a:spcPct val="100000"/>
              </a:lnSpc>
              <a:spcBef>
                <a:spcPct val="0"/>
              </a:spcBef>
              <a:spcAft>
                <a:spcPct val="0"/>
              </a:spcAft>
              <a:buClrTx/>
              <a:buSzTx/>
              <a:buFont typeface="Wingdings" panose="05000000000000000000" pitchFamily="2" charset="2"/>
              <a:buChar char="Ø"/>
              <a:tabLst/>
              <a:defRPr/>
            </a:pPr>
            <a:r>
              <a:rPr kumimoji="0" lang="en-US" sz="1200" b="0" i="0" u="none" strike="noStrike" kern="1200" cap="none" spc="0" normalizeH="0" baseline="0" noProof="0" dirty="0">
                <a:ln>
                  <a:noFill/>
                </a:ln>
                <a:solidFill>
                  <a:prstClr val="white"/>
                </a:solidFill>
                <a:effectLst/>
                <a:uLnTx/>
                <a:uFillTx/>
                <a:latin typeface="Calibri"/>
                <a:ea typeface="+mn-ea"/>
                <a:cs typeface="+mn-cs"/>
              </a:rPr>
              <a:t>More facilities to import food, Fuel, building Material and medicines from Egypt </a:t>
            </a:r>
          </a:p>
        </p:txBody>
      </p:sp>
    </p:spTree>
    <p:extLst>
      <p:ext uri="{BB962C8B-B14F-4D97-AF65-F5344CB8AC3E}">
        <p14:creationId xmlns:p14="http://schemas.microsoft.com/office/powerpoint/2010/main" val="2151938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nodePh="1">
                                  <p:stCondLst>
                                    <p:cond delay="0"/>
                                  </p:stCondLst>
                                  <p:endCondLst>
                                    <p:cond evt="begin" delay="0">
                                      <p:tn val="5"/>
                                    </p:cond>
                                  </p:end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102402"/>
                                        </p:tgtEl>
                                        <p:attrNameLst>
                                          <p:attrName>style.visibility</p:attrName>
                                        </p:attrNameLst>
                                      </p:cBhvr>
                                      <p:to>
                                        <p:strVal val="visible"/>
                                      </p:to>
                                    </p:set>
                                    <p:animEffect transition="in" filter="randombar(horizontal)">
                                      <p:cBhvr>
                                        <p:cTn id="11" dur="500"/>
                                        <p:tgtEl>
                                          <p:spTgt spid="10240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wipe(left)">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wipe(left)">
                                      <p:cBhvr>
                                        <p:cTn id="21" dur="500"/>
                                        <p:tgtEl>
                                          <p:spTgt spid="18"/>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wipe(left)">
                                      <p:cBhvr>
                                        <p:cTn id="2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 grpId="0" animBg="1"/>
      <p:bldP spid="16" grpId="0" animBg="1"/>
      <p:bldP spid="1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Espace réservé du numéro de diapositive 3">
            <a:extLst>
              <a:ext uri="{FF2B5EF4-FFF2-40B4-BE49-F238E27FC236}">
                <a16:creationId xmlns:a16="http://schemas.microsoft.com/office/drawing/2014/main" id="{394FE7B2-E8C6-4180-B86D-B0DEFB460F4F}"/>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86935E0-ECD6-4373-9899-EA18CE777CFD}" type="slidenum">
              <a:rPr kumimoji="0" lang="en-US" altLang="en-US" sz="1200" b="0" i="0" u="none" strike="noStrike" kern="1200" cap="none" spc="0" normalizeH="0" baseline="0" noProof="0" smtClean="0">
                <a:ln>
                  <a:noFill/>
                </a:ln>
                <a:solidFill>
                  <a:srgbClr val="898989"/>
                </a:solidFill>
                <a:effectLst/>
                <a:uLnTx/>
                <a:uFillTx/>
                <a:latin typeface="Calibri" panose="020F0502020204030204" pitchFamily="34" charset="0"/>
                <a:ea typeface="MS PGothic"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US" altLang="en-US" sz="1200" b="0" i="0" u="none" strike="noStrike" kern="1200" cap="none" spc="0" normalizeH="0" baseline="0" noProof="0" dirty="0">
              <a:ln>
                <a:noFill/>
              </a:ln>
              <a:solidFill>
                <a:srgbClr val="898989"/>
              </a:solidFill>
              <a:effectLst/>
              <a:uLnTx/>
              <a:uFillTx/>
              <a:latin typeface="Calibri" panose="020F0502020204030204" pitchFamily="34" charset="0"/>
              <a:ea typeface="MS PGothic" panose="020B0600070205080204" pitchFamily="34" charset="-128"/>
              <a:cs typeface="+mn-cs"/>
            </a:endParaRPr>
          </a:p>
        </p:txBody>
      </p:sp>
      <p:cxnSp>
        <p:nvCxnSpPr>
          <p:cNvPr id="6" name="Connecteur droit 5">
            <a:extLst>
              <a:ext uri="{FF2B5EF4-FFF2-40B4-BE49-F238E27FC236}">
                <a16:creationId xmlns:a16="http://schemas.microsoft.com/office/drawing/2014/main" id="{97D87903-C217-49D8-891C-17632DED00D1}"/>
              </a:ext>
            </a:extLst>
          </p:cNvPr>
          <p:cNvCxnSpPr/>
          <p:nvPr/>
        </p:nvCxnSpPr>
        <p:spPr>
          <a:xfrm>
            <a:off x="533400" y="1346200"/>
            <a:ext cx="8229600" cy="0"/>
          </a:xfrm>
          <a:prstGeom prst="line">
            <a:avLst/>
          </a:prstGeom>
          <a:ln w="317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1" name="Subtitle 2">
            <a:extLst>
              <a:ext uri="{FF2B5EF4-FFF2-40B4-BE49-F238E27FC236}">
                <a16:creationId xmlns:a16="http://schemas.microsoft.com/office/drawing/2014/main" id="{0EFB0C7E-7E13-4F62-97EC-342B6DE4F180}"/>
              </a:ext>
            </a:extLst>
          </p:cNvPr>
          <p:cNvSpPr txBox="1">
            <a:spLocks/>
          </p:cNvSpPr>
          <p:nvPr/>
        </p:nvSpPr>
        <p:spPr bwMode="auto">
          <a:xfrm>
            <a:off x="4953000" y="469900"/>
            <a:ext cx="3810000" cy="673100"/>
          </a:xfrm>
          <a:prstGeom prst="rect">
            <a:avLst/>
          </a:prstGeom>
          <a:noFill/>
          <a:ln>
            <a:noFill/>
          </a:ln>
        </p:spPr>
        <p:txBody>
          <a:bodyPr>
            <a:normAutofit/>
          </a:bodyPr>
          <a:lstStyle>
            <a:lvl1pPr marL="0" indent="0" algn="ctr" rtl="0" eaLnBrk="0" fontAlgn="base" hangingPunct="0">
              <a:spcBef>
                <a:spcPct val="20000"/>
              </a:spcBef>
              <a:spcAft>
                <a:spcPct val="0"/>
              </a:spcAft>
              <a:buFont typeface="Arial" charset="0"/>
              <a:buNone/>
              <a:defRPr sz="3200" kern="1200">
                <a:solidFill>
                  <a:schemeClr val="tx1">
                    <a:tint val="75000"/>
                  </a:schemeClr>
                </a:solidFill>
                <a:latin typeface="+mn-lt"/>
                <a:ea typeface="MS PGothic" pitchFamily="34" charset="-128"/>
                <a:cs typeface="+mn-cs"/>
              </a:defRPr>
            </a:lvl1pPr>
            <a:lvl2pPr marL="457200" indent="0" algn="ctr" rtl="0" eaLnBrk="0" fontAlgn="base" hangingPunct="0">
              <a:spcBef>
                <a:spcPct val="20000"/>
              </a:spcBef>
              <a:spcAft>
                <a:spcPct val="0"/>
              </a:spcAft>
              <a:buFont typeface="Arial" charset="0"/>
              <a:buNone/>
              <a:defRPr sz="2800" kern="1200">
                <a:solidFill>
                  <a:schemeClr val="tx1">
                    <a:tint val="75000"/>
                  </a:schemeClr>
                </a:solidFill>
                <a:latin typeface="+mn-lt"/>
                <a:ea typeface="MS PGothic" pitchFamily="34" charset="-128"/>
                <a:cs typeface="+mn-cs"/>
              </a:defRPr>
            </a:lvl2pPr>
            <a:lvl3pPr marL="914400" indent="0" algn="ctr" rtl="0" eaLnBrk="0" fontAlgn="base" hangingPunct="0">
              <a:spcBef>
                <a:spcPct val="20000"/>
              </a:spcBef>
              <a:spcAft>
                <a:spcPct val="0"/>
              </a:spcAft>
              <a:buFont typeface="Arial" charset="0"/>
              <a:buNone/>
              <a:defRPr sz="2400" kern="1200">
                <a:solidFill>
                  <a:schemeClr val="tx1">
                    <a:tint val="75000"/>
                  </a:schemeClr>
                </a:solidFill>
                <a:latin typeface="+mn-lt"/>
                <a:ea typeface="MS PGothic" pitchFamily="34" charset="-128"/>
                <a:cs typeface="+mn-cs"/>
              </a:defRPr>
            </a:lvl3pPr>
            <a:lvl4pPr marL="1371600" indent="0" algn="ctr" rtl="0" eaLnBrk="0" fontAlgn="base" hangingPunct="0">
              <a:spcBef>
                <a:spcPct val="20000"/>
              </a:spcBef>
              <a:spcAft>
                <a:spcPct val="0"/>
              </a:spcAft>
              <a:buFont typeface="Arial" charset="0"/>
              <a:buNone/>
              <a:defRPr sz="2000" kern="1200">
                <a:solidFill>
                  <a:schemeClr val="tx1">
                    <a:tint val="75000"/>
                  </a:schemeClr>
                </a:solidFill>
                <a:latin typeface="+mn-lt"/>
                <a:ea typeface="MS PGothic" pitchFamily="34" charset="-128"/>
                <a:cs typeface="+mn-cs"/>
              </a:defRPr>
            </a:lvl4pPr>
            <a:lvl5pPr marL="1828800" indent="0" algn="ctr" rtl="0" eaLnBrk="0" fontAlgn="base" hangingPunct="0">
              <a:spcBef>
                <a:spcPct val="20000"/>
              </a:spcBef>
              <a:spcAft>
                <a:spcPct val="0"/>
              </a:spcAft>
              <a:buFont typeface="Arial" charset="0"/>
              <a:buNone/>
              <a:defRPr sz="2000" kern="1200">
                <a:solidFill>
                  <a:schemeClr val="tx1">
                    <a:tint val="75000"/>
                  </a:schemeClr>
                </a:solidFill>
                <a:latin typeface="+mn-lt"/>
                <a:ea typeface="MS PGothic" pitchFamily="34" charset="-128"/>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0" marR="0" lvl="0" indent="0" algn="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fr-FR" sz="2400" b="0" i="1" u="none" strike="noStrike" kern="1200" cap="none" spc="0" normalizeH="0" baseline="0" noProof="0" dirty="0">
              <a:ln>
                <a:noFill/>
              </a:ln>
              <a:solidFill>
                <a:prstClr val="black"/>
              </a:solidFill>
              <a:effectLst/>
              <a:uLnTx/>
              <a:uFillTx/>
              <a:latin typeface="Calibri"/>
              <a:ea typeface="MS PGothic" pitchFamily="34" charset="-128"/>
              <a:cs typeface="+mn-cs"/>
            </a:endParaRPr>
          </a:p>
        </p:txBody>
      </p:sp>
      <p:sp>
        <p:nvSpPr>
          <p:cNvPr id="10246" name="Date Placeholder 1">
            <a:extLst>
              <a:ext uri="{FF2B5EF4-FFF2-40B4-BE49-F238E27FC236}">
                <a16:creationId xmlns:a16="http://schemas.microsoft.com/office/drawing/2014/main" id="{B3384BF7-DE11-4D73-9B57-41696B85FFE7}"/>
              </a:ext>
            </a:extLst>
          </p:cNvPr>
          <p:cNvSpPr>
            <a:spLocks noGrp="1" noChangeArrowheads="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200" b="0" i="0" u="none" strike="noStrike" kern="1200" cap="none" spc="0" normalizeH="0" baseline="0" noProof="0" dirty="0">
              <a:ln>
                <a:noFill/>
              </a:ln>
              <a:solidFill>
                <a:srgbClr val="898989"/>
              </a:solidFill>
              <a:effectLst/>
              <a:uLnTx/>
              <a:uFillTx/>
              <a:latin typeface="Calibri" panose="020F0502020204030204" pitchFamily="34" charset="0"/>
              <a:ea typeface="MS PGothic" panose="020B0600070205080204" pitchFamily="34" charset="-128"/>
              <a:cs typeface="+mn-cs"/>
            </a:endParaRPr>
          </a:p>
        </p:txBody>
      </p:sp>
      <p:sp>
        <p:nvSpPr>
          <p:cNvPr id="13" name="Title 1">
            <a:extLst>
              <a:ext uri="{FF2B5EF4-FFF2-40B4-BE49-F238E27FC236}">
                <a16:creationId xmlns:a16="http://schemas.microsoft.com/office/drawing/2014/main" id="{68D65A87-EB24-470C-803C-B9B45ACEF2FD}"/>
              </a:ext>
            </a:extLst>
          </p:cNvPr>
          <p:cNvSpPr txBox="1">
            <a:spLocks/>
          </p:cNvSpPr>
          <p:nvPr/>
        </p:nvSpPr>
        <p:spPr bwMode="auto">
          <a:xfrm>
            <a:off x="457200" y="1764785"/>
            <a:ext cx="8229600"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S PGothic" pitchFamily="34" charset="-128"/>
                <a:cs typeface="+mj-cs"/>
              </a:defRPr>
            </a:lvl1pPr>
            <a:lvl2pPr algn="ctr" rtl="0" eaLnBrk="0" fontAlgn="base" hangingPunct="0">
              <a:spcBef>
                <a:spcPct val="0"/>
              </a:spcBef>
              <a:spcAft>
                <a:spcPct val="0"/>
              </a:spcAft>
              <a:defRPr sz="4400">
                <a:solidFill>
                  <a:schemeClr val="tx1"/>
                </a:solidFill>
                <a:latin typeface="Calibri" pitchFamily="34" charset="0"/>
                <a:ea typeface="MS PGothic" pitchFamily="34" charset="-128"/>
              </a:defRPr>
            </a:lvl2pPr>
            <a:lvl3pPr algn="ctr" rtl="0" eaLnBrk="0" fontAlgn="base" hangingPunct="0">
              <a:spcBef>
                <a:spcPct val="0"/>
              </a:spcBef>
              <a:spcAft>
                <a:spcPct val="0"/>
              </a:spcAft>
              <a:defRPr sz="4400">
                <a:solidFill>
                  <a:schemeClr val="tx1"/>
                </a:solidFill>
                <a:latin typeface="Calibri" pitchFamily="34" charset="0"/>
                <a:ea typeface="MS PGothic" pitchFamily="34" charset="-128"/>
              </a:defRPr>
            </a:lvl3pPr>
            <a:lvl4pPr algn="ctr" rtl="0" eaLnBrk="0" fontAlgn="base" hangingPunct="0">
              <a:spcBef>
                <a:spcPct val="0"/>
              </a:spcBef>
              <a:spcAft>
                <a:spcPct val="0"/>
              </a:spcAft>
              <a:defRPr sz="4400">
                <a:solidFill>
                  <a:schemeClr val="tx1"/>
                </a:solidFill>
                <a:latin typeface="Calibri" pitchFamily="34" charset="0"/>
                <a:ea typeface="MS PGothic" pitchFamily="34" charset="-128"/>
              </a:defRPr>
            </a:lvl4pPr>
            <a:lvl5pPr algn="ctr" rtl="0" eaLnBrk="0" fontAlgn="base" hangingPunct="0">
              <a:spcBef>
                <a:spcPct val="0"/>
              </a:spcBef>
              <a:spcAft>
                <a:spcPct val="0"/>
              </a:spcAft>
              <a:defRPr sz="4400">
                <a:solidFill>
                  <a:schemeClr val="tx1"/>
                </a:solidFill>
                <a:latin typeface="Calibri" pitchFamily="34" charset="0"/>
                <a:ea typeface="MS PGothic" pitchFamily="34" charset="-128"/>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dirty="0">
              <a:ln>
                <a:noFill/>
              </a:ln>
              <a:solidFill>
                <a:prstClr val="black"/>
              </a:solidFill>
              <a:effectLst/>
              <a:uLnTx/>
              <a:uFillTx/>
              <a:latin typeface="Calibri"/>
              <a:ea typeface="MS PGothic" pitchFamily="34" charset="-128"/>
              <a:cs typeface="+mj-cs"/>
            </a:endParaRPr>
          </a:p>
        </p:txBody>
      </p:sp>
      <p:sp>
        <p:nvSpPr>
          <p:cNvPr id="14" name="Content Placeholder 2">
            <a:extLst>
              <a:ext uri="{FF2B5EF4-FFF2-40B4-BE49-F238E27FC236}">
                <a16:creationId xmlns:a16="http://schemas.microsoft.com/office/drawing/2014/main" id="{F7A8F823-3ACD-4E84-B8DA-2CA91C21AB40}"/>
              </a:ext>
            </a:extLst>
          </p:cNvPr>
          <p:cNvSpPr txBox="1">
            <a:spLocks/>
          </p:cNvSpPr>
          <p:nvPr/>
        </p:nvSpPr>
        <p:spPr bwMode="auto">
          <a:xfrm>
            <a:off x="304800" y="1469252"/>
            <a:ext cx="8229600" cy="4356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Font typeface="Arial" panose="020B0604020202020204" pitchFamily="34" charset="0"/>
              <a:buNone/>
              <a:defRPr sz="3200" kern="1200">
                <a:solidFill>
                  <a:schemeClr val="tx1">
                    <a:tint val="75000"/>
                  </a:schemeClr>
                </a:solidFill>
                <a:latin typeface="+mn-lt"/>
                <a:ea typeface="MS PGothic" pitchFamily="34" charset="-128"/>
                <a:cs typeface="+mn-cs"/>
              </a:defRPr>
            </a:lvl1pPr>
            <a:lvl2pPr marL="457200" indent="0" algn="ctr" rtl="0" eaLnBrk="0" fontAlgn="base" hangingPunct="0">
              <a:spcBef>
                <a:spcPct val="20000"/>
              </a:spcBef>
              <a:spcAft>
                <a:spcPct val="0"/>
              </a:spcAft>
              <a:buFont typeface="Arial" panose="020B0604020202020204" pitchFamily="34" charset="0"/>
              <a:buNone/>
              <a:defRPr sz="2800" kern="1200">
                <a:solidFill>
                  <a:schemeClr val="tx1">
                    <a:tint val="75000"/>
                  </a:schemeClr>
                </a:solidFill>
                <a:latin typeface="+mn-lt"/>
                <a:ea typeface="MS PGothic" pitchFamily="34" charset="-128"/>
                <a:cs typeface="+mn-cs"/>
              </a:defRPr>
            </a:lvl2pPr>
            <a:lvl3pPr marL="914400" indent="0" algn="ctr" rtl="0" eaLnBrk="0" fontAlgn="base" hangingPunct="0">
              <a:spcBef>
                <a:spcPct val="20000"/>
              </a:spcBef>
              <a:spcAft>
                <a:spcPct val="0"/>
              </a:spcAft>
              <a:buFont typeface="Arial" panose="020B0604020202020204" pitchFamily="34" charset="0"/>
              <a:buNone/>
              <a:defRPr sz="2400" kern="1200">
                <a:solidFill>
                  <a:schemeClr val="tx1">
                    <a:tint val="75000"/>
                  </a:schemeClr>
                </a:solidFill>
                <a:latin typeface="+mn-lt"/>
                <a:ea typeface="MS PGothic" pitchFamily="34" charset="-128"/>
                <a:cs typeface="+mn-cs"/>
              </a:defRPr>
            </a:lvl3pPr>
            <a:lvl4pPr marL="1371600" indent="0" algn="ctr" rtl="0" eaLnBrk="0" fontAlgn="base" hangingPunct="0">
              <a:spcBef>
                <a:spcPct val="20000"/>
              </a:spcBef>
              <a:spcAft>
                <a:spcPct val="0"/>
              </a:spcAft>
              <a:buFont typeface="Arial" panose="020B0604020202020204" pitchFamily="34" charset="0"/>
              <a:buNone/>
              <a:defRPr sz="2000" kern="1200">
                <a:solidFill>
                  <a:schemeClr val="tx1">
                    <a:tint val="75000"/>
                  </a:schemeClr>
                </a:solidFill>
                <a:latin typeface="+mn-lt"/>
                <a:ea typeface="MS PGothic" pitchFamily="34" charset="-128"/>
                <a:cs typeface="+mn-cs"/>
              </a:defRPr>
            </a:lvl4pPr>
            <a:lvl5pPr marL="1828800" indent="0" algn="ctr" rtl="0" eaLnBrk="0" fontAlgn="base" hangingPunct="0">
              <a:spcBef>
                <a:spcPct val="20000"/>
              </a:spcBef>
              <a:spcAft>
                <a:spcPct val="0"/>
              </a:spcAft>
              <a:buFont typeface="Arial" panose="020B0604020202020204" pitchFamily="34" charset="0"/>
              <a:buNone/>
              <a:defRPr sz="2000" kern="1200">
                <a:solidFill>
                  <a:schemeClr val="tx1">
                    <a:tint val="75000"/>
                  </a:schemeClr>
                </a:solidFill>
                <a:latin typeface="+mn-lt"/>
                <a:ea typeface="MS PGothic" pitchFamily="34" charset="-128"/>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285750" marR="0" lvl="0" indent="-285750" algn="just" defTabSz="914400" rtl="0" eaLnBrk="0" fontAlgn="base" latinLnBrk="0" hangingPunct="0">
              <a:lnSpc>
                <a:spcPct val="150000"/>
              </a:lnSpc>
              <a:spcBef>
                <a:spcPct val="20000"/>
              </a:spcBef>
              <a:spcAft>
                <a:spcPct val="0"/>
              </a:spcAft>
              <a:buClrTx/>
              <a:buSzTx/>
              <a:buFont typeface="Wingdings" panose="05000000000000000000" pitchFamily="2" charset="2"/>
              <a:buChar char="§"/>
              <a:tabLst/>
              <a:defRPr/>
            </a:pPr>
            <a:r>
              <a:rPr kumimoji="0" lang="en-US" altLang="en-US" sz="1600" b="0" i="0" u="none" strike="noStrike" kern="1200" cap="none" spc="0" normalizeH="0" baseline="0" noProof="0" dirty="0">
                <a:ln>
                  <a:noFill/>
                </a:ln>
                <a:solidFill>
                  <a:prstClr val="black"/>
                </a:solidFill>
                <a:effectLst/>
                <a:uLnTx/>
                <a:uFillTx/>
                <a:latin typeface="Calibri"/>
                <a:ea typeface="MS PGothic" pitchFamily="34" charset="-128"/>
                <a:cs typeface="+mn-cs"/>
              </a:rPr>
              <a:t>No sign of implementation of a </a:t>
            </a:r>
            <a:r>
              <a:rPr kumimoji="0" lang="en-US" altLang="en-US" sz="1600" b="1" i="0" u="sng" strike="noStrike" kern="1200" cap="none" spc="0" normalizeH="0" baseline="0" noProof="0" dirty="0">
                <a:ln>
                  <a:noFill/>
                </a:ln>
                <a:solidFill>
                  <a:prstClr val="black"/>
                </a:solidFill>
                <a:effectLst/>
                <a:uLnTx/>
                <a:uFillTx/>
                <a:latin typeface="Calibri"/>
                <a:ea typeface="MS PGothic" pitchFamily="34" charset="-128"/>
                <a:cs typeface="+mn-cs"/>
              </a:rPr>
              <a:t>“unity government</a:t>
            </a:r>
            <a:r>
              <a:rPr kumimoji="0" lang="en-US" altLang="en-US" sz="1600" b="0" i="0" u="none" strike="noStrike" kern="1200" cap="none" spc="0" normalizeH="0" baseline="0" noProof="0" dirty="0">
                <a:ln>
                  <a:noFill/>
                </a:ln>
                <a:solidFill>
                  <a:prstClr val="black"/>
                </a:solidFill>
                <a:effectLst/>
                <a:uLnTx/>
                <a:uFillTx/>
                <a:latin typeface="Calibri"/>
                <a:ea typeface="MS PGothic" pitchFamily="34" charset="-128"/>
                <a:cs typeface="+mn-cs"/>
              </a:rPr>
              <a:t>” : 2 MOHs functioning separately</a:t>
            </a:r>
          </a:p>
          <a:p>
            <a:pPr marL="285750" marR="0" lvl="0" indent="-285750" algn="just" defTabSz="914400" rtl="0" eaLnBrk="0" fontAlgn="base" latinLnBrk="0" hangingPunct="0">
              <a:lnSpc>
                <a:spcPct val="150000"/>
              </a:lnSpc>
              <a:spcBef>
                <a:spcPct val="20000"/>
              </a:spcBef>
              <a:spcAft>
                <a:spcPct val="0"/>
              </a:spcAft>
              <a:buClrTx/>
              <a:buSzTx/>
              <a:buFont typeface="Wingdings" panose="05000000000000000000" pitchFamily="2" charset="2"/>
              <a:buChar char="§"/>
              <a:tabLst/>
              <a:defRPr/>
            </a:pPr>
            <a:r>
              <a:rPr kumimoji="0" lang="en-US" altLang="en-US" sz="1600" b="1" i="0" u="none" strike="noStrike" kern="1200" cap="none" spc="0" normalizeH="0" baseline="0" noProof="0" dirty="0">
                <a:ln>
                  <a:noFill/>
                </a:ln>
                <a:solidFill>
                  <a:prstClr val="black"/>
                </a:solidFill>
                <a:effectLst/>
                <a:uLnTx/>
                <a:uFillTx/>
                <a:latin typeface="Calibri"/>
                <a:ea typeface="MS PGothic" pitchFamily="34" charset="-128"/>
                <a:cs typeface="+mn-cs"/>
              </a:rPr>
              <a:t>Musical Chairs </a:t>
            </a:r>
            <a:r>
              <a:rPr kumimoji="0" lang="en-US" altLang="en-US" sz="1600" b="0" i="0" u="none" strike="noStrike" kern="1200" cap="none" spc="0" normalizeH="0" baseline="0" noProof="0" dirty="0">
                <a:ln>
                  <a:noFill/>
                </a:ln>
                <a:solidFill>
                  <a:prstClr val="black"/>
                </a:solidFill>
                <a:effectLst/>
                <a:uLnTx/>
                <a:uFillTx/>
                <a:latin typeface="Calibri"/>
                <a:ea typeface="MS PGothic" pitchFamily="34" charset="-128"/>
                <a:cs typeface="+mn-cs"/>
              </a:rPr>
              <a:t>at the key positions of Gaza MOH (ICD, directions of hospitals, CDS) but still they are member of the party.</a:t>
            </a:r>
          </a:p>
          <a:p>
            <a:pPr marL="285750" marR="0" lvl="0" indent="-285750" algn="just" defTabSz="914400" rtl="0" eaLnBrk="0" fontAlgn="base" latinLnBrk="0" hangingPunct="0">
              <a:lnSpc>
                <a:spcPct val="150000"/>
              </a:lnSpc>
              <a:spcBef>
                <a:spcPct val="20000"/>
              </a:spcBef>
              <a:spcAft>
                <a:spcPct val="0"/>
              </a:spcAft>
              <a:buClrTx/>
              <a:buSzTx/>
              <a:buFont typeface="Wingdings" panose="05000000000000000000" pitchFamily="2" charset="2"/>
              <a:buChar char="§"/>
              <a:tabLst/>
              <a:defRPr/>
            </a:pPr>
            <a:r>
              <a:rPr kumimoji="0" lang="en-US" altLang="en-US" sz="1600" b="0" i="0" u="none" strike="noStrike" kern="1200" cap="none" spc="0" normalizeH="0" baseline="0" noProof="0" dirty="0">
                <a:ln>
                  <a:noFill/>
                </a:ln>
                <a:solidFill>
                  <a:prstClr val="black"/>
                </a:solidFill>
                <a:effectLst/>
                <a:uLnTx/>
                <a:uFillTx/>
                <a:latin typeface="Calibri"/>
                <a:ea typeface="MS PGothic" pitchFamily="34" charset="-128"/>
                <a:cs typeface="+mn-cs"/>
              </a:rPr>
              <a:t>Pending Issue of the </a:t>
            </a:r>
            <a:r>
              <a:rPr kumimoji="0" lang="en-US" altLang="en-US" sz="1600" b="0" i="0" u="none" strike="noStrike" kern="1200" cap="none" spc="0" normalizeH="0" baseline="0" noProof="0" dirty="0" err="1">
                <a:ln>
                  <a:noFill/>
                </a:ln>
                <a:solidFill>
                  <a:prstClr val="black"/>
                </a:solidFill>
                <a:effectLst/>
                <a:uLnTx/>
                <a:uFillTx/>
                <a:latin typeface="Calibri"/>
                <a:ea typeface="MS PGothic" pitchFamily="34" charset="-128"/>
                <a:cs typeface="+mn-cs"/>
              </a:rPr>
              <a:t>MoH</a:t>
            </a:r>
            <a:r>
              <a:rPr kumimoji="0" lang="en-US" altLang="en-US" sz="1600" b="0" i="0" u="none" strike="noStrike" kern="1200" cap="none" spc="0" normalizeH="0" baseline="0" noProof="0" dirty="0">
                <a:ln>
                  <a:noFill/>
                </a:ln>
                <a:solidFill>
                  <a:prstClr val="black"/>
                </a:solidFill>
                <a:effectLst/>
                <a:uLnTx/>
                <a:uFillTx/>
                <a:latin typeface="Calibri"/>
                <a:ea typeface="MS PGothic" pitchFamily="34" charset="-128"/>
                <a:cs typeface="+mn-cs"/>
              </a:rPr>
              <a:t>  Staff’s salaries that are not fully paid impacting on the motivation and attendance of the teams ( 50 % of the salaries usually paid late )</a:t>
            </a:r>
          </a:p>
          <a:p>
            <a:pPr marL="285750" marR="0" lvl="0" indent="-285750" algn="just" defTabSz="914400" rtl="0" eaLnBrk="0" fontAlgn="base" latinLnBrk="0" hangingPunct="0">
              <a:lnSpc>
                <a:spcPct val="150000"/>
              </a:lnSpc>
              <a:spcBef>
                <a:spcPct val="20000"/>
              </a:spcBef>
              <a:spcAft>
                <a:spcPct val="0"/>
              </a:spcAft>
              <a:buClrTx/>
              <a:buSzTx/>
              <a:buFont typeface="Wingdings" panose="05000000000000000000" pitchFamily="2" charset="2"/>
              <a:buChar char="§"/>
              <a:tabLst/>
              <a:defRPr/>
            </a:pPr>
            <a:r>
              <a:rPr kumimoji="0" lang="en-US" altLang="en-US" sz="1600" b="0" i="0" u="none" strike="noStrike" kern="1200" cap="none" spc="0" normalizeH="0" baseline="0" noProof="0" dirty="0">
                <a:ln>
                  <a:noFill/>
                </a:ln>
                <a:solidFill>
                  <a:prstClr val="black"/>
                </a:solidFill>
                <a:effectLst/>
                <a:uLnTx/>
                <a:uFillTx/>
                <a:latin typeface="Calibri"/>
                <a:ea typeface="MS PGothic" pitchFamily="34" charset="-128"/>
                <a:cs typeface="+mn-cs"/>
              </a:rPr>
              <a:t>We have seen the World Bank arriving to Gaza and visiting many locations in the strip and visiting Many Hospitals in Gaza Strip they were received by the Deputy Minister Dr Abu Al Rich</a:t>
            </a:r>
          </a:p>
          <a:p>
            <a:pPr marL="285750" marR="0" lvl="0" indent="-285750" algn="just" defTabSz="914400" rtl="0" eaLnBrk="0" fontAlgn="base" latinLnBrk="0" hangingPunct="0">
              <a:lnSpc>
                <a:spcPct val="150000"/>
              </a:lnSpc>
              <a:spcBef>
                <a:spcPct val="20000"/>
              </a:spcBef>
              <a:spcAft>
                <a:spcPct val="0"/>
              </a:spcAft>
              <a:buClrTx/>
              <a:buSzTx/>
              <a:buFont typeface="Wingdings" panose="05000000000000000000" pitchFamily="2" charset="2"/>
              <a:buChar char="§"/>
              <a:tabLst/>
              <a:defRPr/>
            </a:pPr>
            <a:r>
              <a:rPr kumimoji="0" lang="en-US" altLang="en-US" sz="1600" b="0" i="0" u="none" strike="noStrike" kern="1200" cap="none" spc="0" normalizeH="0" baseline="0" noProof="0" dirty="0">
                <a:ln>
                  <a:noFill/>
                </a:ln>
                <a:solidFill>
                  <a:prstClr val="black"/>
                </a:solidFill>
                <a:effectLst/>
                <a:uLnTx/>
                <a:uFillTx/>
                <a:latin typeface="Calibri"/>
                <a:ea typeface="MS PGothic" pitchFamily="34" charset="-128"/>
                <a:cs typeface="+mn-cs"/>
              </a:rPr>
              <a:t>We must mention that it’s the first time since 2007 that the MOH/Gaza was invited officially to attend a conferences/trainings in Egypt Cairo. </a:t>
            </a:r>
            <a:endParaRPr kumimoji="0" lang="en-GB" altLang="en-US" sz="1600" b="0" i="0" u="none" strike="noStrike" kern="1200" cap="none" spc="0" normalizeH="0" baseline="0" noProof="0" dirty="0">
              <a:ln>
                <a:noFill/>
              </a:ln>
              <a:solidFill>
                <a:prstClr val="black"/>
              </a:solidFill>
              <a:effectLst/>
              <a:uLnTx/>
              <a:uFillTx/>
              <a:latin typeface="Calibri"/>
              <a:ea typeface="MS PGothic" pitchFamily="34" charset="-128"/>
              <a:cs typeface="+mn-cs"/>
            </a:endParaRPr>
          </a:p>
          <a:p>
            <a:pPr marL="285750" marR="0" lvl="0" indent="-285750" algn="l" defTabSz="914400" rtl="0" eaLnBrk="0" fontAlgn="base" latinLnBrk="0" hangingPunct="0">
              <a:lnSpc>
                <a:spcPct val="100000"/>
              </a:lnSpc>
              <a:spcBef>
                <a:spcPct val="20000"/>
              </a:spcBef>
              <a:spcAft>
                <a:spcPct val="0"/>
              </a:spcAft>
              <a:buClrTx/>
              <a:buSzTx/>
              <a:buFont typeface="Wingdings" panose="05000000000000000000" pitchFamily="2" charset="2"/>
              <a:buChar char="§"/>
              <a:tabLst/>
              <a:defRPr/>
            </a:pPr>
            <a:endParaRPr kumimoji="0" lang="en-US" altLang="en-US" sz="1350" b="0" i="0" u="none" strike="noStrike" kern="1200" cap="none" spc="0" normalizeH="0" baseline="0" noProof="0" dirty="0">
              <a:ln>
                <a:noFill/>
              </a:ln>
              <a:solidFill>
                <a:prstClr val="black"/>
              </a:solidFill>
              <a:effectLst/>
              <a:uLnTx/>
              <a:uFillTx/>
              <a:latin typeface="Calibri"/>
              <a:ea typeface="MS PGothic" pitchFamily="34" charset="-128"/>
              <a:cs typeface="+mn-cs"/>
            </a:endParaRPr>
          </a:p>
          <a:p>
            <a:pPr marL="285750" marR="0" lvl="0" indent="-285750" algn="l" defTabSz="914400" rtl="0" eaLnBrk="0" fontAlgn="base" latinLnBrk="0" hangingPunct="0">
              <a:lnSpc>
                <a:spcPct val="100000"/>
              </a:lnSpc>
              <a:spcBef>
                <a:spcPct val="20000"/>
              </a:spcBef>
              <a:spcAft>
                <a:spcPct val="0"/>
              </a:spcAft>
              <a:buClrTx/>
              <a:buSzTx/>
              <a:buFont typeface="Wingdings" panose="05000000000000000000" pitchFamily="2" charset="2"/>
              <a:buChar char="§"/>
              <a:tabLst/>
              <a:defRPr/>
            </a:pPr>
            <a:endParaRPr kumimoji="0" lang="en-US" altLang="en-US" sz="1500" b="0" i="0" u="none" strike="noStrike" kern="1200" cap="none" spc="0" normalizeH="0" baseline="0" noProof="0" dirty="0">
              <a:ln>
                <a:noFill/>
              </a:ln>
              <a:solidFill>
                <a:prstClr val="black"/>
              </a:solidFill>
              <a:effectLst/>
              <a:uLnTx/>
              <a:uFillTx/>
              <a:latin typeface="Calibri"/>
              <a:ea typeface="MS PGothic" pitchFamily="34" charset="-128"/>
              <a:cs typeface="+mn-cs"/>
            </a:endParaRPr>
          </a:p>
        </p:txBody>
      </p:sp>
      <p:sp>
        <p:nvSpPr>
          <p:cNvPr id="15" name="TextBox 14">
            <a:extLst>
              <a:ext uri="{FF2B5EF4-FFF2-40B4-BE49-F238E27FC236}">
                <a16:creationId xmlns:a16="http://schemas.microsoft.com/office/drawing/2014/main" id="{318AA53F-1177-48FA-AC22-23D29E6A57CC}"/>
              </a:ext>
            </a:extLst>
          </p:cNvPr>
          <p:cNvSpPr txBox="1"/>
          <p:nvPr/>
        </p:nvSpPr>
        <p:spPr>
          <a:xfrm>
            <a:off x="2362200" y="558284"/>
            <a:ext cx="3471862" cy="461665"/>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sz="2400" b="1" dirty="0">
                <a:solidFill>
                  <a:prstClr val="black"/>
                </a:solidFill>
              </a:rPr>
              <a:t>Evolution since last year</a:t>
            </a:r>
            <a:endPar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extLst>
      <p:ext uri="{BB962C8B-B14F-4D97-AF65-F5344CB8AC3E}">
        <p14:creationId xmlns:p14="http://schemas.microsoft.com/office/powerpoint/2010/main" val="4146976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nodePh="1">
                                  <p:stCondLst>
                                    <p:cond delay="0"/>
                                  </p:stCondLst>
                                  <p:endCondLst>
                                    <p:cond evt="begin" delay="0">
                                      <p:tn val="5"/>
                                    </p:cond>
                                  </p:end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randombar(horizontal)">
                                      <p:cBhvr>
                                        <p:cTn id="1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Title 6">
            <a:extLst>
              <a:ext uri="{FF2B5EF4-FFF2-40B4-BE49-F238E27FC236}">
                <a16:creationId xmlns:a16="http://schemas.microsoft.com/office/drawing/2014/main" id="{2562DDC7-A332-7364-13AA-EBD477FF25CF}"/>
              </a:ext>
            </a:extLst>
          </p:cNvPr>
          <p:cNvSpPr>
            <a:spLocks noGrp="1"/>
          </p:cNvSpPr>
          <p:nvPr>
            <p:ph type="title"/>
          </p:nvPr>
        </p:nvSpPr>
        <p:spPr>
          <a:xfrm>
            <a:off x="228600" y="1066800"/>
            <a:ext cx="4336251" cy="838200"/>
          </a:xfrm>
        </p:spPr>
        <p:txBody>
          <a:bodyPr vert="horz" lIns="91440" tIns="45720" rIns="91440" bIns="45720" rtlCol="0" anchor="ctr">
            <a:normAutofit fontScale="90000"/>
          </a:bodyPr>
          <a:lstStyle/>
          <a:p>
            <a:pPr algn="l" eaLnBrk="1" hangingPunct="1">
              <a:lnSpc>
                <a:spcPct val="90000"/>
              </a:lnSpc>
            </a:pPr>
            <a:r>
              <a:rPr lang="en-US">
                <a:ea typeface="+mj-ea"/>
              </a:rPr>
              <a:t>Healthcare in Gaza</a:t>
            </a:r>
          </a:p>
        </p:txBody>
      </p:sp>
      <p:sp>
        <p:nvSpPr>
          <p:cNvPr id="9" name="Content Placeholder 8">
            <a:extLst>
              <a:ext uri="{FF2B5EF4-FFF2-40B4-BE49-F238E27FC236}">
                <a16:creationId xmlns:a16="http://schemas.microsoft.com/office/drawing/2014/main" id="{D84E639D-DD19-432D-A7AF-F85C247EAA10}"/>
              </a:ext>
            </a:extLst>
          </p:cNvPr>
          <p:cNvSpPr>
            <a:spLocks noGrp="1"/>
          </p:cNvSpPr>
          <p:nvPr>
            <p:ph sz="half" idx="2"/>
          </p:nvPr>
        </p:nvSpPr>
        <p:spPr>
          <a:xfrm>
            <a:off x="626364" y="2172430"/>
            <a:ext cx="3467001" cy="4004533"/>
          </a:xfrm>
        </p:spPr>
        <p:txBody>
          <a:bodyPr vert="horz" lIns="91440" tIns="45720" rIns="91440" bIns="45720" rtlCol="0">
            <a:normAutofit fontScale="92500" lnSpcReduction="10000"/>
          </a:bodyPr>
          <a:lstStyle/>
          <a:p>
            <a:pPr marL="0" indent="0" eaLnBrk="1" hangingPunct="1">
              <a:lnSpc>
                <a:spcPct val="90000"/>
              </a:lnSpc>
              <a:buNone/>
            </a:pPr>
            <a:r>
              <a:rPr lang="en-US" sz="2400" dirty="0">
                <a:ea typeface="+mn-ea"/>
              </a:rPr>
              <a:t>Healthcare facilities across the Gaza Strip, lack adequate infrastructure, training opportunities and experience frequent power cuts. Essentials medical supply is inadequate, and ruptures are often prolonged. The services provided are overstretched due to years of socioeconomic decline, conflict, and closure.</a:t>
            </a:r>
            <a:endParaRPr lang="en-US" sz="2400" dirty="0">
              <a:highlight>
                <a:srgbClr val="FFFF00"/>
              </a:highlight>
              <a:ea typeface="+mn-ea"/>
            </a:endParaRPr>
          </a:p>
        </p:txBody>
      </p:sp>
      <p:sp>
        <p:nvSpPr>
          <p:cNvPr id="4" name="Date Placeholder 3">
            <a:extLst>
              <a:ext uri="{FF2B5EF4-FFF2-40B4-BE49-F238E27FC236}">
                <a16:creationId xmlns:a16="http://schemas.microsoft.com/office/drawing/2014/main" id="{355F3496-9862-0461-E88B-97FFE63C31BD}"/>
              </a:ext>
            </a:extLst>
          </p:cNvPr>
          <p:cNvSpPr>
            <a:spLocks noGrp="1"/>
          </p:cNvSpPr>
          <p:nvPr>
            <p:ph type="dt" sz="half" idx="10"/>
          </p:nvPr>
        </p:nvSpPr>
        <p:spPr>
          <a:xfrm>
            <a:off x="628650" y="6356350"/>
            <a:ext cx="1943100" cy="365125"/>
          </a:xfrm>
        </p:spPr>
        <p:txBody>
          <a:bodyPr vert="horz" lIns="91440" tIns="45720" rIns="91440" bIns="45720" rtlCol="0" anchor="ctr">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US" altLang="en-US" sz="1200" b="0" i="0" u="none" strike="noStrike" kern="1200" cap="none" spc="0" normalizeH="0" baseline="0" noProof="0" dirty="0">
              <a:ln>
                <a:noFill/>
              </a:ln>
              <a:solidFill>
                <a:prstClr val="black">
                  <a:tint val="75000"/>
                </a:prstClr>
              </a:solidFill>
              <a:effectLst/>
              <a:uLnTx/>
              <a:uFillTx/>
              <a:latin typeface="Calibri" panose="020F0502020204030204"/>
              <a:ea typeface="MS PGothic" panose="020B0600070205080204" pitchFamily="34" charset="-128"/>
              <a:cs typeface="+mn-cs"/>
            </a:endParaRPr>
          </a:p>
        </p:txBody>
      </p:sp>
      <p:pic>
        <p:nvPicPr>
          <p:cNvPr id="11" name="Content Placeholder 10">
            <a:extLst>
              <a:ext uri="{FF2B5EF4-FFF2-40B4-BE49-F238E27FC236}">
                <a16:creationId xmlns:a16="http://schemas.microsoft.com/office/drawing/2014/main" id="{D98AF67A-52B2-F23C-0576-56D6291FD3A9}"/>
              </a:ext>
            </a:extLst>
          </p:cNvPr>
          <p:cNvPicPr>
            <a:picLocks noGrp="1" noChangeAspect="1"/>
          </p:cNvPicPr>
          <p:nvPr>
            <p:ph sz="half" idx="1"/>
          </p:nvPr>
        </p:nvPicPr>
        <p:blipFill rotWithShape="1">
          <a:blip r:embed="rId3"/>
          <a:srcRect r="23731"/>
          <a:stretch/>
        </p:blipFill>
        <p:spPr>
          <a:xfrm>
            <a:off x="4671911" y="10"/>
            <a:ext cx="4472089"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
        <p:nvSpPr>
          <p:cNvPr id="5" name="Slide Number Placeholder 4">
            <a:extLst>
              <a:ext uri="{FF2B5EF4-FFF2-40B4-BE49-F238E27FC236}">
                <a16:creationId xmlns:a16="http://schemas.microsoft.com/office/drawing/2014/main" id="{6E58EC12-4C1B-E408-41C6-A494800C4F73}"/>
              </a:ext>
            </a:extLst>
          </p:cNvPr>
          <p:cNvSpPr>
            <a:spLocks noGrp="1"/>
          </p:cNvSpPr>
          <p:nvPr>
            <p:ph type="sldNum" sz="quarter" idx="12"/>
          </p:nvPr>
        </p:nvSpPr>
        <p:spPr>
          <a:xfrm>
            <a:off x="6457950" y="6356350"/>
            <a:ext cx="20574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82024B2D-05AC-4783-A59B-EEDB9C86F420}" type="slidenum">
              <a:rPr kumimoji="0" lang="en-US" altLang="en-US" sz="1200" b="0" i="0" u="none" strike="noStrike" kern="1200" cap="none" spc="0" normalizeH="0" baseline="0" noProof="0">
                <a:ln>
                  <a:noFill/>
                </a:ln>
                <a:solidFill>
                  <a:srgbClr val="FFFFFF"/>
                </a:solidFill>
                <a:effectLst/>
                <a:uLnTx/>
                <a:uFillTx/>
                <a:latin typeface="Calibri" panose="020F0502020204030204"/>
                <a:ea typeface="MS PGothic" panose="020B0600070205080204" pitchFamily="34" charset="-128"/>
                <a:cs typeface="+mn-cs"/>
              </a:rPr>
              <a:pPr marL="0" marR="0" lvl="0" indent="0" algn="r" defTabSz="914400" rtl="0" eaLnBrk="1" fontAlgn="auto" latinLnBrk="0" hangingPunct="1">
                <a:lnSpc>
                  <a:spcPct val="100000"/>
                </a:lnSpc>
                <a:spcBef>
                  <a:spcPts val="0"/>
                </a:spcBef>
                <a:spcAft>
                  <a:spcPts val="600"/>
                </a:spcAft>
                <a:buClrTx/>
                <a:buSzTx/>
                <a:buFontTx/>
                <a:buNone/>
                <a:tabLst/>
                <a:defRPr/>
              </a:pPr>
              <a:t>18</a:t>
            </a:fld>
            <a:endParaRPr kumimoji="0" lang="en-US" altLang="en-US" sz="1200" b="0" i="0" u="none" strike="noStrike" kern="1200" cap="none" spc="0" normalizeH="0" baseline="0" noProof="0">
              <a:ln>
                <a:noFill/>
              </a:ln>
              <a:solidFill>
                <a:srgbClr val="FFFFFF"/>
              </a:solidFill>
              <a:effectLst/>
              <a:uLnTx/>
              <a:uFillTx/>
              <a:latin typeface="Calibri" panose="020F0502020204030204"/>
              <a:ea typeface="MS PGothic" panose="020B0600070205080204" pitchFamily="34" charset="-128"/>
              <a:cs typeface="+mn-cs"/>
            </a:endParaRPr>
          </a:p>
        </p:txBody>
      </p:sp>
    </p:spTree>
    <p:extLst>
      <p:ext uri="{BB962C8B-B14F-4D97-AF65-F5344CB8AC3E}">
        <p14:creationId xmlns:p14="http://schemas.microsoft.com/office/powerpoint/2010/main" val="14295556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101" name="Espace réservé du numéro de diapositive 3">
            <a:extLst>
              <a:ext uri="{FF2B5EF4-FFF2-40B4-BE49-F238E27FC236}">
                <a16:creationId xmlns:a16="http://schemas.microsoft.com/office/drawing/2014/main" id="{7A4BB977-4A5C-4E85-9465-2EBBEBCF2DBD}"/>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1B0521D-188D-4F25-B4EF-49121D943D61}" type="slidenum">
              <a:rPr kumimoji="0" lang="en-US" altLang="en-US" sz="800" b="0" i="0" u="none" strike="noStrike" kern="1200" cap="none" spc="0" normalizeH="0" baseline="0" noProof="0" smtClean="0">
                <a:ln>
                  <a:noFill/>
                </a:ln>
                <a:solidFill>
                  <a:srgbClr val="898989"/>
                </a:solidFill>
                <a:effectLst/>
                <a:uLnTx/>
                <a:uFillTx/>
                <a:latin typeface="Calibri" panose="020F0502020204030204" pitchFamily="34" charset="0"/>
                <a:ea typeface="MS PGothic"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US" altLang="en-US" sz="800" b="0" i="0" u="none" strike="noStrike" kern="1200" cap="none" spc="0" normalizeH="0" baseline="0" noProof="0">
              <a:ln>
                <a:noFill/>
              </a:ln>
              <a:solidFill>
                <a:srgbClr val="898989"/>
              </a:solidFill>
              <a:effectLst/>
              <a:uLnTx/>
              <a:uFillTx/>
              <a:latin typeface="Calibri" panose="020F0502020204030204" pitchFamily="34" charset="0"/>
              <a:ea typeface="MS PGothic" panose="020B0600070205080204" pitchFamily="34" charset="-128"/>
              <a:cs typeface="+mn-cs"/>
            </a:endParaRPr>
          </a:p>
        </p:txBody>
      </p:sp>
      <p:cxnSp>
        <p:nvCxnSpPr>
          <p:cNvPr id="6" name="Connecteur droit 5">
            <a:extLst>
              <a:ext uri="{FF2B5EF4-FFF2-40B4-BE49-F238E27FC236}">
                <a16:creationId xmlns:a16="http://schemas.microsoft.com/office/drawing/2014/main" id="{472306B0-3556-4BA6-9EBF-60E8BC26C95B}"/>
              </a:ext>
            </a:extLst>
          </p:cNvPr>
          <p:cNvCxnSpPr/>
          <p:nvPr/>
        </p:nvCxnSpPr>
        <p:spPr>
          <a:xfrm>
            <a:off x="533400" y="1346200"/>
            <a:ext cx="8229600" cy="0"/>
          </a:xfrm>
          <a:prstGeom prst="line">
            <a:avLst/>
          </a:prstGeom>
          <a:ln w="317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1" name="Subtitle 2">
            <a:extLst>
              <a:ext uri="{FF2B5EF4-FFF2-40B4-BE49-F238E27FC236}">
                <a16:creationId xmlns:a16="http://schemas.microsoft.com/office/drawing/2014/main" id="{A9D3A933-5202-474C-8433-DA85CEC24108}"/>
              </a:ext>
            </a:extLst>
          </p:cNvPr>
          <p:cNvSpPr txBox="1">
            <a:spLocks/>
          </p:cNvSpPr>
          <p:nvPr/>
        </p:nvSpPr>
        <p:spPr bwMode="auto">
          <a:xfrm>
            <a:off x="4953000" y="469900"/>
            <a:ext cx="3810000" cy="673100"/>
          </a:xfrm>
          <a:prstGeom prst="rect">
            <a:avLst/>
          </a:prstGeom>
          <a:noFill/>
          <a:ln>
            <a:noFill/>
          </a:ln>
        </p:spPr>
        <p:txBody>
          <a:bodyPr>
            <a:normAutofit/>
          </a:bodyPr>
          <a:lstStyle>
            <a:lvl1pPr marL="0" indent="0" algn="ctr" rtl="0" eaLnBrk="0" fontAlgn="base" hangingPunct="0">
              <a:spcBef>
                <a:spcPct val="20000"/>
              </a:spcBef>
              <a:spcAft>
                <a:spcPct val="0"/>
              </a:spcAft>
              <a:buFont typeface="Arial" charset="0"/>
              <a:buNone/>
              <a:defRPr sz="3200" kern="1200">
                <a:solidFill>
                  <a:schemeClr val="tx1">
                    <a:tint val="75000"/>
                  </a:schemeClr>
                </a:solidFill>
                <a:latin typeface="+mn-lt"/>
                <a:ea typeface="MS PGothic" pitchFamily="34" charset="-128"/>
                <a:cs typeface="+mn-cs"/>
              </a:defRPr>
            </a:lvl1pPr>
            <a:lvl2pPr marL="457200" indent="0" algn="ctr" rtl="0" eaLnBrk="0" fontAlgn="base" hangingPunct="0">
              <a:spcBef>
                <a:spcPct val="20000"/>
              </a:spcBef>
              <a:spcAft>
                <a:spcPct val="0"/>
              </a:spcAft>
              <a:buFont typeface="Arial" charset="0"/>
              <a:buNone/>
              <a:defRPr sz="2800" kern="1200">
                <a:solidFill>
                  <a:schemeClr val="tx1">
                    <a:tint val="75000"/>
                  </a:schemeClr>
                </a:solidFill>
                <a:latin typeface="+mn-lt"/>
                <a:ea typeface="MS PGothic" pitchFamily="34" charset="-128"/>
                <a:cs typeface="+mn-cs"/>
              </a:defRPr>
            </a:lvl2pPr>
            <a:lvl3pPr marL="914400" indent="0" algn="ctr" rtl="0" eaLnBrk="0" fontAlgn="base" hangingPunct="0">
              <a:spcBef>
                <a:spcPct val="20000"/>
              </a:spcBef>
              <a:spcAft>
                <a:spcPct val="0"/>
              </a:spcAft>
              <a:buFont typeface="Arial" charset="0"/>
              <a:buNone/>
              <a:defRPr sz="2400" kern="1200">
                <a:solidFill>
                  <a:schemeClr val="tx1">
                    <a:tint val="75000"/>
                  </a:schemeClr>
                </a:solidFill>
                <a:latin typeface="+mn-lt"/>
                <a:ea typeface="MS PGothic" pitchFamily="34" charset="-128"/>
                <a:cs typeface="+mn-cs"/>
              </a:defRPr>
            </a:lvl3pPr>
            <a:lvl4pPr marL="1371600" indent="0" algn="ctr" rtl="0" eaLnBrk="0" fontAlgn="base" hangingPunct="0">
              <a:spcBef>
                <a:spcPct val="20000"/>
              </a:spcBef>
              <a:spcAft>
                <a:spcPct val="0"/>
              </a:spcAft>
              <a:buFont typeface="Arial" charset="0"/>
              <a:buNone/>
              <a:defRPr sz="2000" kern="1200">
                <a:solidFill>
                  <a:schemeClr val="tx1">
                    <a:tint val="75000"/>
                  </a:schemeClr>
                </a:solidFill>
                <a:latin typeface="+mn-lt"/>
                <a:ea typeface="MS PGothic" pitchFamily="34" charset="-128"/>
                <a:cs typeface="+mn-cs"/>
              </a:defRPr>
            </a:lvl4pPr>
            <a:lvl5pPr marL="1828800" indent="0" algn="ctr" rtl="0" eaLnBrk="0" fontAlgn="base" hangingPunct="0">
              <a:spcBef>
                <a:spcPct val="20000"/>
              </a:spcBef>
              <a:spcAft>
                <a:spcPct val="0"/>
              </a:spcAft>
              <a:buFont typeface="Arial" charset="0"/>
              <a:buNone/>
              <a:defRPr sz="2000" kern="1200">
                <a:solidFill>
                  <a:schemeClr val="tx1">
                    <a:tint val="75000"/>
                  </a:schemeClr>
                </a:solidFill>
                <a:latin typeface="+mn-lt"/>
                <a:ea typeface="MS PGothic" pitchFamily="34" charset="-128"/>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0" marR="0" lvl="0" indent="0" algn="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fr-FR" sz="2400" b="0" i="1" u="none" strike="noStrike" kern="1200" cap="none" spc="0" normalizeH="0" baseline="0" noProof="0" dirty="0">
              <a:ln>
                <a:noFill/>
              </a:ln>
              <a:solidFill>
                <a:prstClr val="black"/>
              </a:solidFill>
              <a:effectLst/>
              <a:uLnTx/>
              <a:uFillTx/>
              <a:latin typeface="Calibri"/>
              <a:ea typeface="MS PGothic" pitchFamily="34" charset="-128"/>
              <a:cs typeface="+mn-cs"/>
            </a:endParaRPr>
          </a:p>
        </p:txBody>
      </p:sp>
      <p:sp>
        <p:nvSpPr>
          <p:cNvPr id="4104" name="Date Placeholder 1">
            <a:extLst>
              <a:ext uri="{FF2B5EF4-FFF2-40B4-BE49-F238E27FC236}">
                <a16:creationId xmlns:a16="http://schemas.microsoft.com/office/drawing/2014/main" id="{6CD2E531-CA7D-462D-AB42-1B13F71F93AB}"/>
              </a:ext>
            </a:extLst>
          </p:cNvPr>
          <p:cNvSpPr>
            <a:spLocks noGrp="1" noChangeArrowheads="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fld id="{F83A431D-A10D-449C-B1FC-8F0C643F4FC6}" type="datetime1">
              <a:rPr kumimoji="0" lang="en-US" altLang="en-US" sz="1200" b="0" i="0" u="none" strike="noStrike" kern="1200" cap="none" spc="0" normalizeH="0" baseline="0" noProof="0" smtClean="0">
                <a:ln>
                  <a:noFill/>
                </a:ln>
                <a:solidFill>
                  <a:srgbClr val="898989"/>
                </a:solidFill>
                <a:effectLst/>
                <a:uLnTx/>
                <a:uFillTx/>
                <a:latin typeface="Calibri" panose="020F0502020204030204" pitchFamily="34" charset="0"/>
                <a:ea typeface="MS PGothic" panose="020B0600070205080204" pitchFamily="34" charset="-128"/>
                <a:cs typeface="+mn-cs"/>
              </a:rPr>
              <a:pPr marL="0" marR="0" lvl="0" indent="0" algn="l" defTabSz="914400" rtl="0" eaLnBrk="1" fontAlgn="base" latinLnBrk="0" hangingPunct="1">
                <a:lnSpc>
                  <a:spcPct val="100000"/>
                </a:lnSpc>
                <a:spcBef>
                  <a:spcPct val="0"/>
                </a:spcBef>
                <a:spcAft>
                  <a:spcPct val="0"/>
                </a:spcAft>
                <a:buClrTx/>
                <a:buSzTx/>
                <a:buFontTx/>
                <a:buNone/>
                <a:tabLst/>
                <a:defRPr/>
              </a:pPr>
              <a:t>12/4/2023</a:t>
            </a:fld>
            <a:endParaRPr kumimoji="0" lang="en-US" altLang="en-US" sz="1200" b="0" i="0" u="none" strike="noStrike" kern="1200" cap="none" spc="0" normalizeH="0" baseline="0" noProof="0">
              <a:ln>
                <a:noFill/>
              </a:ln>
              <a:solidFill>
                <a:srgbClr val="898989"/>
              </a:solidFill>
              <a:effectLst/>
              <a:uLnTx/>
              <a:uFillTx/>
              <a:latin typeface="Calibri" panose="020F0502020204030204" pitchFamily="34" charset="0"/>
              <a:ea typeface="MS PGothic" panose="020B0600070205080204" pitchFamily="34" charset="-128"/>
              <a:cs typeface="+mn-cs"/>
            </a:endParaRPr>
          </a:p>
        </p:txBody>
      </p:sp>
      <p:sp>
        <p:nvSpPr>
          <p:cNvPr id="17" name="Title 1">
            <a:extLst>
              <a:ext uri="{FF2B5EF4-FFF2-40B4-BE49-F238E27FC236}">
                <a16:creationId xmlns:a16="http://schemas.microsoft.com/office/drawing/2014/main" id="{FB2918FE-4BDD-41BB-9681-5EE40D31CD2F}"/>
              </a:ext>
            </a:extLst>
          </p:cNvPr>
          <p:cNvSpPr txBox="1">
            <a:spLocks/>
          </p:cNvSpPr>
          <p:nvPr/>
        </p:nvSpPr>
        <p:spPr bwMode="auto">
          <a:xfrm>
            <a:off x="152400" y="-307971"/>
            <a:ext cx="8534400" cy="1819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S PGothic" pitchFamily="34" charset="-128"/>
                <a:cs typeface="+mj-cs"/>
              </a:defRPr>
            </a:lvl1pPr>
            <a:lvl2pPr algn="ctr" rtl="0" eaLnBrk="0" fontAlgn="base" hangingPunct="0">
              <a:spcBef>
                <a:spcPct val="0"/>
              </a:spcBef>
              <a:spcAft>
                <a:spcPct val="0"/>
              </a:spcAft>
              <a:defRPr sz="4400">
                <a:solidFill>
                  <a:schemeClr val="tx1"/>
                </a:solidFill>
                <a:latin typeface="Calibri" pitchFamily="34" charset="0"/>
                <a:ea typeface="MS PGothic" pitchFamily="34" charset="-128"/>
              </a:defRPr>
            </a:lvl2pPr>
            <a:lvl3pPr algn="ctr" rtl="0" eaLnBrk="0" fontAlgn="base" hangingPunct="0">
              <a:spcBef>
                <a:spcPct val="0"/>
              </a:spcBef>
              <a:spcAft>
                <a:spcPct val="0"/>
              </a:spcAft>
              <a:defRPr sz="4400">
                <a:solidFill>
                  <a:schemeClr val="tx1"/>
                </a:solidFill>
                <a:latin typeface="Calibri" pitchFamily="34" charset="0"/>
                <a:ea typeface="MS PGothic" pitchFamily="34" charset="-128"/>
              </a:defRPr>
            </a:lvl3pPr>
            <a:lvl4pPr algn="ctr" rtl="0" eaLnBrk="0" fontAlgn="base" hangingPunct="0">
              <a:spcBef>
                <a:spcPct val="0"/>
              </a:spcBef>
              <a:spcAft>
                <a:spcPct val="0"/>
              </a:spcAft>
              <a:defRPr sz="4400">
                <a:solidFill>
                  <a:schemeClr val="tx1"/>
                </a:solidFill>
                <a:latin typeface="Calibri" pitchFamily="34" charset="0"/>
                <a:ea typeface="MS PGothic" pitchFamily="34" charset="-128"/>
              </a:defRPr>
            </a:lvl4pPr>
            <a:lvl5pPr algn="ctr" rtl="0" eaLnBrk="0" fontAlgn="base" hangingPunct="0">
              <a:spcBef>
                <a:spcPct val="0"/>
              </a:spcBef>
              <a:spcAft>
                <a:spcPct val="0"/>
              </a:spcAft>
              <a:defRPr sz="4400">
                <a:solidFill>
                  <a:schemeClr val="tx1"/>
                </a:solidFill>
                <a:latin typeface="Calibri" pitchFamily="34" charset="0"/>
                <a:ea typeface="MS PGothic" pitchFamily="34" charset="-128"/>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prstClr val="black"/>
                </a:solidFill>
                <a:effectLst/>
                <a:uLnTx/>
                <a:uFillTx/>
                <a:latin typeface="Calibri"/>
                <a:ea typeface="MS PGothic" pitchFamily="34" charset="-128"/>
                <a:cs typeface="+mj-cs"/>
              </a:rPr>
              <a:t>Health Situation in Gaza</a:t>
            </a:r>
          </a:p>
        </p:txBody>
      </p:sp>
      <p:sp>
        <p:nvSpPr>
          <p:cNvPr id="18" name="Content Placeholder 2">
            <a:extLst>
              <a:ext uri="{FF2B5EF4-FFF2-40B4-BE49-F238E27FC236}">
                <a16:creationId xmlns:a16="http://schemas.microsoft.com/office/drawing/2014/main" id="{23112F46-AC9E-458A-87A8-5EA37CA1E178}"/>
              </a:ext>
            </a:extLst>
          </p:cNvPr>
          <p:cNvSpPr txBox="1">
            <a:spLocks/>
          </p:cNvSpPr>
          <p:nvPr/>
        </p:nvSpPr>
        <p:spPr bwMode="auto">
          <a:xfrm>
            <a:off x="565150" y="1511302"/>
            <a:ext cx="8121650" cy="49656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Font typeface="Arial" panose="020B0604020202020204" pitchFamily="34" charset="0"/>
              <a:buNone/>
              <a:defRPr sz="3200" kern="1200">
                <a:solidFill>
                  <a:schemeClr val="tx1">
                    <a:tint val="75000"/>
                  </a:schemeClr>
                </a:solidFill>
                <a:latin typeface="+mn-lt"/>
                <a:ea typeface="MS PGothic" pitchFamily="34" charset="-128"/>
                <a:cs typeface="+mn-cs"/>
              </a:defRPr>
            </a:lvl1pPr>
            <a:lvl2pPr marL="457200" indent="0" algn="ctr" rtl="0" eaLnBrk="0" fontAlgn="base" hangingPunct="0">
              <a:spcBef>
                <a:spcPct val="20000"/>
              </a:spcBef>
              <a:spcAft>
                <a:spcPct val="0"/>
              </a:spcAft>
              <a:buFont typeface="Arial" panose="020B0604020202020204" pitchFamily="34" charset="0"/>
              <a:buNone/>
              <a:defRPr sz="2800" kern="1200">
                <a:solidFill>
                  <a:schemeClr val="tx1">
                    <a:tint val="75000"/>
                  </a:schemeClr>
                </a:solidFill>
                <a:latin typeface="+mn-lt"/>
                <a:ea typeface="MS PGothic" pitchFamily="34" charset="-128"/>
                <a:cs typeface="+mn-cs"/>
              </a:defRPr>
            </a:lvl2pPr>
            <a:lvl3pPr marL="914400" indent="0" algn="ctr" rtl="0" eaLnBrk="0" fontAlgn="base" hangingPunct="0">
              <a:spcBef>
                <a:spcPct val="20000"/>
              </a:spcBef>
              <a:spcAft>
                <a:spcPct val="0"/>
              </a:spcAft>
              <a:buFont typeface="Arial" panose="020B0604020202020204" pitchFamily="34" charset="0"/>
              <a:buNone/>
              <a:defRPr sz="2400" kern="1200">
                <a:solidFill>
                  <a:schemeClr val="tx1">
                    <a:tint val="75000"/>
                  </a:schemeClr>
                </a:solidFill>
                <a:latin typeface="+mn-lt"/>
                <a:ea typeface="MS PGothic" pitchFamily="34" charset="-128"/>
                <a:cs typeface="+mn-cs"/>
              </a:defRPr>
            </a:lvl3pPr>
            <a:lvl4pPr marL="1371600" indent="0" algn="ctr" rtl="0" eaLnBrk="0" fontAlgn="base" hangingPunct="0">
              <a:spcBef>
                <a:spcPct val="20000"/>
              </a:spcBef>
              <a:spcAft>
                <a:spcPct val="0"/>
              </a:spcAft>
              <a:buFont typeface="Arial" panose="020B0604020202020204" pitchFamily="34" charset="0"/>
              <a:buNone/>
              <a:defRPr sz="2000" kern="1200">
                <a:solidFill>
                  <a:schemeClr val="tx1">
                    <a:tint val="75000"/>
                  </a:schemeClr>
                </a:solidFill>
                <a:latin typeface="+mn-lt"/>
                <a:ea typeface="MS PGothic" pitchFamily="34" charset="-128"/>
                <a:cs typeface="+mn-cs"/>
              </a:defRPr>
            </a:lvl4pPr>
            <a:lvl5pPr marL="1828800" indent="0" algn="ctr" rtl="0" eaLnBrk="0" fontAlgn="base" hangingPunct="0">
              <a:spcBef>
                <a:spcPct val="20000"/>
              </a:spcBef>
              <a:spcAft>
                <a:spcPct val="0"/>
              </a:spcAft>
              <a:buFont typeface="Arial" panose="020B0604020202020204" pitchFamily="34" charset="0"/>
              <a:buNone/>
              <a:defRPr sz="2000" kern="1200">
                <a:solidFill>
                  <a:schemeClr val="tx1">
                    <a:tint val="75000"/>
                  </a:schemeClr>
                </a:solidFill>
                <a:latin typeface="+mn-lt"/>
                <a:ea typeface="MS PGothic" pitchFamily="34" charset="-128"/>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285750" marR="0" lvl="0" indent="-285750" algn="just" defTabSz="914400" rtl="0" eaLnBrk="0" fontAlgn="base" latinLnBrk="0" hangingPunct="0">
              <a:lnSpc>
                <a:spcPct val="100000"/>
              </a:lnSpc>
              <a:spcBef>
                <a:spcPct val="20000"/>
              </a:spcBef>
              <a:spcAft>
                <a:spcPct val="0"/>
              </a:spcAft>
              <a:buClrTx/>
              <a:buSzTx/>
              <a:buFont typeface="Wingdings" panose="05000000000000000000" pitchFamily="2" charset="2"/>
              <a:buChar char="§"/>
              <a:tabLst/>
              <a:defRPr/>
            </a:pPr>
            <a:r>
              <a:rPr kumimoji="0" lang="en-US" altLang="en-US" sz="1800" b="0" i="0" u="none" strike="noStrike" kern="1200" cap="none" spc="0" normalizeH="0" baseline="0" noProof="0" dirty="0">
                <a:ln>
                  <a:noFill/>
                </a:ln>
                <a:solidFill>
                  <a:prstClr val="black"/>
                </a:solidFill>
                <a:effectLst/>
                <a:uLnTx/>
                <a:uFillTx/>
                <a:latin typeface="Calibri"/>
                <a:ea typeface="MS PGothic" pitchFamily="34" charset="-128"/>
                <a:cs typeface="+mn-cs"/>
              </a:rPr>
              <a:t>During normal situation, access to health care is available but it is usually weak during emergencies.</a:t>
            </a:r>
          </a:p>
          <a:p>
            <a:pPr marL="285750" marR="0" lvl="0" indent="-285750" algn="just" defTabSz="914400" rtl="0" eaLnBrk="0" fontAlgn="base" latinLnBrk="0" hangingPunct="0">
              <a:lnSpc>
                <a:spcPct val="100000"/>
              </a:lnSpc>
              <a:spcBef>
                <a:spcPct val="20000"/>
              </a:spcBef>
              <a:spcAft>
                <a:spcPct val="0"/>
              </a:spcAft>
              <a:buClrTx/>
              <a:buSzTx/>
              <a:buFont typeface="Wingdings" panose="05000000000000000000" pitchFamily="2" charset="2"/>
              <a:buChar char="§"/>
              <a:tabLst/>
              <a:defRPr/>
            </a:pPr>
            <a:r>
              <a:rPr kumimoji="0" lang="en-US" altLang="en-US" sz="1800" b="0" i="0" u="none" strike="noStrike" kern="1200" cap="none" spc="0" normalizeH="0" baseline="0" noProof="0" dirty="0">
                <a:ln>
                  <a:noFill/>
                </a:ln>
                <a:solidFill>
                  <a:prstClr val="black"/>
                </a:solidFill>
                <a:effectLst/>
                <a:uLnTx/>
                <a:uFillTx/>
                <a:latin typeface="Calibri"/>
                <a:ea typeface="MS PGothic" pitchFamily="34" charset="-128"/>
                <a:cs typeface="+mn-cs"/>
              </a:rPr>
              <a:t>Advanced care services remains a real challenge faced by the health care system in Gaza.</a:t>
            </a:r>
          </a:p>
          <a:p>
            <a:pPr marL="285750" marR="0" lvl="0" indent="-285750" algn="just" defTabSz="914400" rtl="0" eaLnBrk="0" fontAlgn="base" latinLnBrk="0" hangingPunct="0">
              <a:lnSpc>
                <a:spcPct val="100000"/>
              </a:lnSpc>
              <a:spcBef>
                <a:spcPct val="20000"/>
              </a:spcBef>
              <a:spcAft>
                <a:spcPct val="0"/>
              </a:spcAft>
              <a:buClrTx/>
              <a:buSzTx/>
              <a:buFont typeface="Wingdings" panose="05000000000000000000" pitchFamily="2" charset="2"/>
              <a:buChar char="§"/>
              <a:tabLst/>
              <a:defRPr/>
            </a:pPr>
            <a:r>
              <a:rPr kumimoji="0" lang="en-US" altLang="en-US" sz="1800" b="0" i="0" u="none" strike="noStrike" kern="1200" cap="none" spc="0" normalizeH="0" baseline="0" noProof="0" dirty="0">
                <a:ln>
                  <a:noFill/>
                </a:ln>
                <a:solidFill>
                  <a:prstClr val="black"/>
                </a:solidFill>
                <a:effectLst/>
                <a:uLnTx/>
                <a:uFillTx/>
                <a:latin typeface="Calibri"/>
                <a:ea typeface="MS PGothic" pitchFamily="34" charset="-128"/>
                <a:cs typeface="+mn-cs"/>
              </a:rPr>
              <a:t>Infant mortality rate 6.6 of deaths per 1,000 live births </a:t>
            </a:r>
            <a:r>
              <a:rPr kumimoji="0" lang="en-US" altLang="en-US" sz="1800" b="0" i="1" u="none" strike="noStrike" kern="1200" cap="none" spc="0" normalizeH="0" baseline="0" noProof="0" dirty="0">
                <a:ln>
                  <a:noFill/>
                </a:ln>
                <a:solidFill>
                  <a:prstClr val="black"/>
                </a:solidFill>
                <a:effectLst/>
                <a:uLnTx/>
                <a:uFillTx/>
                <a:latin typeface="Calibri"/>
                <a:ea typeface="MS PGothic" pitchFamily="34" charset="-128"/>
                <a:cs typeface="+mn-cs"/>
              </a:rPr>
              <a:t>(Annual Report 2022. </a:t>
            </a:r>
            <a:r>
              <a:rPr kumimoji="0" lang="en-US" altLang="en-US" sz="1800" b="0" i="1" u="none" strike="noStrike" kern="1200" cap="none" spc="0" normalizeH="0" baseline="0" noProof="0" dirty="0" err="1">
                <a:ln>
                  <a:noFill/>
                </a:ln>
                <a:solidFill>
                  <a:prstClr val="black"/>
                </a:solidFill>
                <a:effectLst/>
                <a:uLnTx/>
                <a:uFillTx/>
                <a:latin typeface="Calibri"/>
                <a:ea typeface="MS PGothic" pitchFamily="34" charset="-128"/>
                <a:cs typeface="+mn-cs"/>
              </a:rPr>
              <a:t>MoH</a:t>
            </a:r>
            <a:r>
              <a:rPr kumimoji="0" lang="en-US" altLang="en-US" sz="1800" b="0" i="1" u="none" strike="noStrike" kern="1200" cap="none" spc="0" normalizeH="0" baseline="0" noProof="0" dirty="0">
                <a:ln>
                  <a:noFill/>
                </a:ln>
                <a:solidFill>
                  <a:prstClr val="black"/>
                </a:solidFill>
                <a:effectLst/>
                <a:uLnTx/>
                <a:uFillTx/>
                <a:latin typeface="Calibri"/>
                <a:ea typeface="MS PGothic" pitchFamily="34" charset="-128"/>
                <a:cs typeface="+mn-cs"/>
              </a:rPr>
              <a:t> – Gaza Strip) </a:t>
            </a:r>
          </a:p>
          <a:p>
            <a:pPr marL="285750" marR="0" lvl="0" indent="-285750" algn="just" defTabSz="914400" rtl="0" eaLnBrk="0" fontAlgn="base" latinLnBrk="0" hangingPunct="0">
              <a:lnSpc>
                <a:spcPct val="100000"/>
              </a:lnSpc>
              <a:spcBef>
                <a:spcPct val="20000"/>
              </a:spcBef>
              <a:spcAft>
                <a:spcPct val="0"/>
              </a:spcAft>
              <a:buClrTx/>
              <a:buSzTx/>
              <a:buFont typeface="Wingdings" panose="05000000000000000000" pitchFamily="2" charset="2"/>
              <a:buChar char="§"/>
              <a:tabLst/>
              <a:defRPr/>
            </a:pPr>
            <a:r>
              <a:rPr kumimoji="0" lang="en-US" altLang="en-US" sz="1800" b="0" i="0" u="none" strike="noStrike" kern="1200" cap="none" spc="0" normalizeH="0" baseline="0" noProof="0" dirty="0">
                <a:ln>
                  <a:noFill/>
                </a:ln>
                <a:solidFill>
                  <a:prstClr val="black"/>
                </a:solidFill>
                <a:effectLst/>
                <a:uLnTx/>
                <a:uFillTx/>
                <a:latin typeface="Calibri"/>
                <a:ea typeface="MS PGothic" pitchFamily="34" charset="-128"/>
                <a:cs typeface="+mn-cs"/>
              </a:rPr>
              <a:t>Vaccination coverage (EPI) 98%</a:t>
            </a:r>
          </a:p>
          <a:p>
            <a:pPr marL="285750" marR="0" lvl="0" indent="-285750" algn="just" defTabSz="914400" rtl="0" eaLnBrk="0" fontAlgn="base" latinLnBrk="0" hangingPunct="0">
              <a:lnSpc>
                <a:spcPct val="100000"/>
              </a:lnSpc>
              <a:spcBef>
                <a:spcPct val="20000"/>
              </a:spcBef>
              <a:spcAft>
                <a:spcPct val="0"/>
              </a:spcAft>
              <a:buClrTx/>
              <a:buSzTx/>
              <a:buFont typeface="Wingdings" panose="05000000000000000000" pitchFamily="2" charset="2"/>
              <a:buChar char="§"/>
              <a:tabLst/>
              <a:defRPr/>
            </a:pPr>
            <a:r>
              <a:rPr kumimoji="0" lang="en-US" altLang="en-US" sz="1800" b="0" i="0" u="none" strike="noStrike" kern="1200" cap="none" spc="0" normalizeH="0" baseline="0" noProof="0" dirty="0">
                <a:ln>
                  <a:noFill/>
                </a:ln>
                <a:solidFill>
                  <a:prstClr val="black"/>
                </a:solidFill>
                <a:effectLst/>
                <a:uLnTx/>
                <a:uFillTx/>
                <a:latin typeface="Calibri"/>
                <a:ea typeface="MS PGothic" pitchFamily="34" charset="-128"/>
                <a:cs typeface="+mn-cs"/>
              </a:rPr>
              <a:t>Life expectancy 72-male / 75-female</a:t>
            </a:r>
          </a:p>
          <a:p>
            <a:pPr marL="285750" marR="0" lvl="0" indent="-285750" algn="just" defTabSz="914400" rtl="0" eaLnBrk="0" fontAlgn="base" latinLnBrk="0" hangingPunct="0">
              <a:lnSpc>
                <a:spcPct val="100000"/>
              </a:lnSpc>
              <a:spcBef>
                <a:spcPct val="20000"/>
              </a:spcBef>
              <a:spcAft>
                <a:spcPct val="0"/>
              </a:spcAft>
              <a:buClrTx/>
              <a:buSzTx/>
              <a:buFont typeface="Wingdings" panose="05000000000000000000" pitchFamily="2" charset="2"/>
              <a:buChar char="§"/>
              <a:tabLst/>
              <a:defRPr/>
            </a:pPr>
            <a:r>
              <a:rPr kumimoji="0" lang="en-US" altLang="en-US" sz="1800" b="0" i="0" u="none" strike="noStrike" kern="1200" cap="none" spc="0" normalizeH="0" baseline="0" noProof="0" dirty="0">
                <a:ln>
                  <a:noFill/>
                </a:ln>
                <a:solidFill>
                  <a:prstClr val="black"/>
                </a:solidFill>
                <a:effectLst/>
                <a:uLnTx/>
                <a:uFillTx/>
                <a:latin typeface="Calibri"/>
                <a:ea typeface="MS PGothic" pitchFamily="34" charset="-128"/>
                <a:cs typeface="+mn-cs"/>
              </a:rPr>
              <a:t>Fertility rate, 3.32 children per women</a:t>
            </a:r>
          </a:p>
          <a:p>
            <a:pPr marL="285750" marR="0" lvl="0" indent="-285750" algn="just" defTabSz="914400" rtl="0" eaLnBrk="0" fontAlgn="base" latinLnBrk="0" hangingPunct="0">
              <a:lnSpc>
                <a:spcPct val="100000"/>
              </a:lnSpc>
              <a:spcBef>
                <a:spcPct val="20000"/>
              </a:spcBef>
              <a:spcAft>
                <a:spcPct val="0"/>
              </a:spcAft>
              <a:buClrTx/>
              <a:buSzTx/>
              <a:buFont typeface="Wingdings" panose="05000000000000000000" pitchFamily="2" charset="2"/>
              <a:buChar char="§"/>
              <a:tabLst/>
              <a:defRPr/>
            </a:pPr>
            <a:r>
              <a:rPr kumimoji="0" lang="en-US" altLang="en-US" sz="1800" b="0" i="0" u="none" strike="noStrike" kern="1200" cap="none" spc="0" normalizeH="0" baseline="0" noProof="0" dirty="0">
                <a:ln>
                  <a:noFill/>
                </a:ln>
                <a:solidFill>
                  <a:prstClr val="black"/>
                </a:solidFill>
                <a:effectLst/>
                <a:uLnTx/>
                <a:uFillTx/>
                <a:latin typeface="Calibri"/>
                <a:ea typeface="MS PGothic" pitchFamily="34" charset="-128"/>
                <a:cs typeface="+mn-cs"/>
              </a:rPr>
              <a:t>High food insecurity 63%</a:t>
            </a:r>
          </a:p>
          <a:p>
            <a:pPr marL="285750" marR="0" lvl="0" indent="-285750" algn="just" defTabSz="914400" rtl="0" eaLnBrk="0" fontAlgn="base" latinLnBrk="0" hangingPunct="0">
              <a:lnSpc>
                <a:spcPct val="100000"/>
              </a:lnSpc>
              <a:spcBef>
                <a:spcPct val="20000"/>
              </a:spcBef>
              <a:spcAft>
                <a:spcPct val="0"/>
              </a:spcAft>
              <a:buClrTx/>
              <a:buSzTx/>
              <a:buFont typeface="Wingdings" panose="05000000000000000000" pitchFamily="2" charset="2"/>
              <a:buChar char="§"/>
              <a:tabLst/>
              <a:defRPr/>
            </a:pPr>
            <a:r>
              <a:rPr kumimoji="0" lang="en-US" altLang="en-US" sz="1800" b="0" i="0" u="none" strike="noStrike" kern="1200" cap="none" spc="0" normalizeH="0" baseline="0" noProof="0" dirty="0">
                <a:ln>
                  <a:noFill/>
                </a:ln>
                <a:solidFill>
                  <a:prstClr val="black"/>
                </a:solidFill>
                <a:effectLst/>
                <a:uLnTx/>
                <a:uFillTx/>
                <a:latin typeface="Calibri"/>
                <a:ea typeface="MS PGothic" pitchFamily="34" charset="-128"/>
                <a:cs typeface="+mn-cs"/>
              </a:rPr>
              <a:t>Inadequate provision of clean water and sanitation </a:t>
            </a:r>
          </a:p>
          <a:p>
            <a:pPr marL="285750" marR="0" lvl="0" indent="-285750" algn="just" defTabSz="914400" rtl="0" eaLnBrk="0" fontAlgn="base" latinLnBrk="0" hangingPunct="0">
              <a:lnSpc>
                <a:spcPct val="100000"/>
              </a:lnSpc>
              <a:spcBef>
                <a:spcPct val="20000"/>
              </a:spcBef>
              <a:spcAft>
                <a:spcPct val="0"/>
              </a:spcAft>
              <a:buClrTx/>
              <a:buSzTx/>
              <a:buFont typeface="Wingdings" panose="05000000000000000000" pitchFamily="2" charset="2"/>
              <a:buChar char="§"/>
              <a:tabLst/>
              <a:defRPr/>
            </a:pPr>
            <a:r>
              <a:rPr kumimoji="0" lang="en-US" altLang="en-US" sz="1800" b="0" i="0" u="none" strike="noStrike" kern="1200" cap="none" spc="0" normalizeH="0" baseline="0" noProof="0" dirty="0">
                <a:ln>
                  <a:noFill/>
                </a:ln>
                <a:solidFill>
                  <a:prstClr val="black"/>
                </a:solidFill>
                <a:effectLst/>
                <a:uLnTx/>
                <a:uFillTx/>
                <a:latin typeface="Calibri"/>
                <a:ea typeface="MS PGothic" pitchFamily="34" charset="-128"/>
                <a:cs typeface="+mn-cs"/>
              </a:rPr>
              <a:t>More than half of the adult population in the West Bank and Gaza screen positive for depression. In Gaza specifically, the rate climbs to 71%.</a:t>
            </a:r>
          </a:p>
          <a:p>
            <a:pPr marL="285750" marR="0" lvl="0" indent="-285750" algn="just" defTabSz="914400" rtl="0" eaLnBrk="0" fontAlgn="base" latinLnBrk="0" hangingPunct="0">
              <a:lnSpc>
                <a:spcPct val="100000"/>
              </a:lnSpc>
              <a:spcBef>
                <a:spcPct val="20000"/>
              </a:spcBef>
              <a:spcAft>
                <a:spcPct val="0"/>
              </a:spcAft>
              <a:buClrTx/>
              <a:buSzTx/>
              <a:buFont typeface="Wingdings" panose="05000000000000000000" pitchFamily="2" charset="2"/>
              <a:buChar char="§"/>
              <a:tabLst/>
              <a:defRPr/>
            </a:pPr>
            <a:r>
              <a:rPr kumimoji="0" lang="en-US" altLang="en-US" sz="1800" b="0" i="0" u="none" strike="noStrike" kern="1200" cap="none" spc="0" normalizeH="0" baseline="0" noProof="0" dirty="0">
                <a:ln>
                  <a:noFill/>
                </a:ln>
                <a:solidFill>
                  <a:prstClr val="black"/>
                </a:solidFill>
                <a:effectLst/>
                <a:uLnTx/>
                <a:uFillTx/>
                <a:latin typeface="Calibri"/>
                <a:ea typeface="MS PGothic" pitchFamily="34" charset="-128"/>
                <a:cs typeface="+mn-cs"/>
              </a:rPr>
              <a:t>Noncommunicable diseases such as diabetes, hypertension, cardiovascular disease (CVD) and cancer are replacing communicable diseases as the main causes of morbidity and mortality</a:t>
            </a:r>
            <a:endParaRPr kumimoji="0" lang="en-US" altLang="en-US" sz="1500" b="0" i="0" u="none" strike="noStrike" kern="1200" cap="none" spc="0" normalizeH="0" baseline="0" noProof="0" dirty="0">
              <a:ln>
                <a:noFill/>
              </a:ln>
              <a:solidFill>
                <a:prstClr val="black"/>
              </a:solidFill>
              <a:effectLst/>
              <a:uLnTx/>
              <a:uFillTx/>
              <a:latin typeface="Calibri"/>
              <a:ea typeface="MS PGothic" pitchFamily="34" charset="-128"/>
              <a:cs typeface="+mn-cs"/>
            </a:endParaRPr>
          </a:p>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tabLst/>
              <a:defRPr/>
            </a:pPr>
            <a:endParaRPr kumimoji="0" lang="en-US" altLang="en-US" sz="1500" b="0" i="0" u="none" strike="noStrike" kern="1200" cap="none" spc="0" normalizeH="0" baseline="0" noProof="0" dirty="0">
              <a:ln>
                <a:noFill/>
              </a:ln>
              <a:solidFill>
                <a:prstClr val="black"/>
              </a:solidFill>
              <a:effectLst/>
              <a:uLnTx/>
              <a:uFillTx/>
              <a:latin typeface="Calibri"/>
              <a:ea typeface="MS PGothic" pitchFamily="34" charset="-128"/>
              <a:cs typeface="+mn-cs"/>
            </a:endParaRPr>
          </a:p>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tabLst/>
              <a:defRPr/>
            </a:pPr>
            <a:endParaRPr kumimoji="0" lang="en-US" altLang="en-US" sz="1200" b="0" i="0" u="none" strike="noStrike" kern="1200" cap="none" spc="0" normalizeH="0" baseline="0" noProof="0" dirty="0">
              <a:ln>
                <a:noFill/>
              </a:ln>
              <a:solidFill>
                <a:prstClr val="black"/>
              </a:solidFill>
              <a:effectLst/>
              <a:uLnTx/>
              <a:uFillTx/>
              <a:latin typeface="Calibri"/>
              <a:ea typeface="MS PGothic" pitchFamily="34" charset="-128"/>
              <a:cs typeface="+mn-cs"/>
            </a:endParaRPr>
          </a:p>
        </p:txBody>
      </p:sp>
    </p:spTree>
    <p:extLst>
      <p:ext uri="{BB962C8B-B14F-4D97-AF65-F5344CB8AC3E}">
        <p14:creationId xmlns:p14="http://schemas.microsoft.com/office/powerpoint/2010/main" val="834170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randombar(horizontal)">
                                      <p:cBhvr>
                                        <p:cTn id="1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6FB57EC-0730-0462-4566-A3DDCB4309AE}"/>
              </a:ext>
            </a:extLst>
          </p:cNvPr>
          <p:cNvSpPr>
            <a:spLocks noGrp="1"/>
          </p:cNvSpPr>
          <p:nvPr>
            <p:ph type="title"/>
          </p:nvPr>
        </p:nvSpPr>
        <p:spPr/>
        <p:txBody>
          <a:bodyPr/>
          <a:lstStyle/>
          <a:p>
            <a:r>
              <a:rPr lang="it-IT" dirty="0"/>
              <a:t>L’azione umanitaria</a:t>
            </a:r>
          </a:p>
        </p:txBody>
      </p:sp>
      <p:sp>
        <p:nvSpPr>
          <p:cNvPr id="3" name="Segnaposto contenuto 2">
            <a:extLst>
              <a:ext uri="{FF2B5EF4-FFF2-40B4-BE49-F238E27FC236}">
                <a16:creationId xmlns:a16="http://schemas.microsoft.com/office/drawing/2014/main" id="{1773CBBE-5912-E9D6-909A-896C2A781AF0}"/>
              </a:ext>
            </a:extLst>
          </p:cNvPr>
          <p:cNvSpPr>
            <a:spLocks noGrp="1"/>
          </p:cNvSpPr>
          <p:nvPr>
            <p:ph idx="1"/>
          </p:nvPr>
        </p:nvSpPr>
        <p:spPr>
          <a:xfrm>
            <a:off x="457200" y="1066800"/>
            <a:ext cx="8229600" cy="5289550"/>
          </a:xfrm>
        </p:spPr>
        <p:txBody>
          <a:bodyPr/>
          <a:lstStyle/>
          <a:p>
            <a:pPr marL="0" indent="0">
              <a:buNone/>
            </a:pPr>
            <a:r>
              <a:rPr lang="it-IT" sz="2400" dirty="0"/>
              <a:t>Ha lo scopo di </a:t>
            </a:r>
            <a:r>
              <a:rPr lang="it-IT" sz="2400" b="1" dirty="0">
                <a:solidFill>
                  <a:srgbClr val="FF0000"/>
                </a:solidFill>
              </a:rPr>
              <a:t>costruire spazi di normalità </a:t>
            </a:r>
            <a:r>
              <a:rPr lang="it-IT" sz="2400" dirty="0"/>
              <a:t>nel bel mezzo di una situazione profondamente anormale, in modo da permettere agli individui di riguadagnare i diritti e la </a:t>
            </a:r>
            <a:r>
              <a:rPr lang="it-IT" sz="2400" b="1" dirty="0">
                <a:solidFill>
                  <a:srgbClr val="FF0000"/>
                </a:solidFill>
              </a:rPr>
              <a:t>dignità</a:t>
            </a:r>
            <a:r>
              <a:rPr lang="it-IT" sz="2400" dirty="0"/>
              <a:t> dovuti a tutti gli esseri umani.</a:t>
            </a:r>
          </a:p>
          <a:p>
            <a:pPr marL="0" indent="0">
              <a:buNone/>
            </a:pPr>
            <a:r>
              <a:rPr lang="it-IT" sz="2400" b="1" dirty="0">
                <a:solidFill>
                  <a:schemeClr val="accent2"/>
                </a:solidFill>
              </a:rPr>
              <a:t>4 Principi fondamentali </a:t>
            </a:r>
            <a:r>
              <a:rPr lang="it-IT" sz="2400" dirty="0"/>
              <a:t>che permettono di stabilire e mantenere l’accesso alle popolazioni in situazioni di crisi, specialmente in caso di conflitto</a:t>
            </a:r>
          </a:p>
          <a:p>
            <a:pPr marL="0" indent="0">
              <a:buNone/>
            </a:pPr>
            <a:r>
              <a:rPr lang="en-US" sz="2400" dirty="0">
                <a:solidFill>
                  <a:schemeClr val="bg2">
                    <a:lumMod val="25000"/>
                  </a:schemeClr>
                </a:solidFill>
              </a:rPr>
              <a:t>Humanity </a:t>
            </a:r>
            <a:r>
              <a:rPr lang="en-US" sz="2400" dirty="0"/>
              <a:t>      </a:t>
            </a:r>
            <a:r>
              <a:rPr lang="en-US" sz="2400" dirty="0">
                <a:solidFill>
                  <a:schemeClr val="accent5">
                    <a:lumMod val="75000"/>
                  </a:schemeClr>
                </a:solidFill>
              </a:rPr>
              <a:t>Neutrality  </a:t>
            </a:r>
            <a:r>
              <a:rPr lang="en-US" sz="2400" dirty="0"/>
              <a:t>        </a:t>
            </a:r>
            <a:r>
              <a:rPr lang="en-US" sz="2400" dirty="0">
                <a:solidFill>
                  <a:schemeClr val="accent4">
                    <a:lumMod val="75000"/>
                  </a:schemeClr>
                </a:solidFill>
              </a:rPr>
              <a:t>Impartiality </a:t>
            </a:r>
            <a:r>
              <a:rPr lang="en-US" sz="2400" dirty="0"/>
              <a:t>       </a:t>
            </a:r>
            <a:r>
              <a:rPr lang="en-US" sz="2400" dirty="0">
                <a:solidFill>
                  <a:schemeClr val="accent3">
                    <a:lumMod val="75000"/>
                  </a:schemeClr>
                </a:solidFill>
              </a:rPr>
              <a:t>Independence</a:t>
            </a:r>
          </a:p>
          <a:p>
            <a:pPr marL="0" indent="0">
              <a:buNone/>
            </a:pPr>
            <a:endParaRPr lang="en-US" sz="2000" dirty="0"/>
          </a:p>
          <a:p>
            <a:pPr marL="0" indent="0">
              <a:buNone/>
            </a:pPr>
            <a:r>
              <a:rPr lang="en-US" sz="2000" dirty="0"/>
              <a:t>Il </a:t>
            </a:r>
            <a:r>
              <a:rPr lang="en-US" sz="2000" b="1" dirty="0" err="1"/>
              <a:t>diritto</a:t>
            </a:r>
            <a:r>
              <a:rPr lang="en-US" sz="2000" b="1" dirty="0"/>
              <a:t> </a:t>
            </a:r>
            <a:r>
              <a:rPr lang="en-US" sz="2000" b="1" dirty="0" err="1"/>
              <a:t>umanitario</a:t>
            </a:r>
            <a:r>
              <a:rPr lang="en-US" sz="2000" b="1" dirty="0"/>
              <a:t> </a:t>
            </a:r>
            <a:r>
              <a:rPr lang="en-US" sz="2000" b="1" dirty="0" err="1"/>
              <a:t>internazionale</a:t>
            </a:r>
            <a:r>
              <a:rPr lang="en-US" sz="2000" b="1" dirty="0"/>
              <a:t> </a:t>
            </a:r>
            <a:r>
              <a:rPr lang="en-US" sz="2000" dirty="0"/>
              <a:t>(IHL) </a:t>
            </a:r>
            <a:r>
              <a:rPr lang="en-US" sz="2000" dirty="0" err="1"/>
              <a:t>offre</a:t>
            </a:r>
            <a:r>
              <a:rPr lang="en-US" sz="2000" dirty="0"/>
              <a:t> non solo il </a:t>
            </a:r>
            <a:r>
              <a:rPr lang="en-US" sz="2000" dirty="0" err="1"/>
              <a:t>contesto</a:t>
            </a:r>
            <a:r>
              <a:rPr lang="en-US" sz="2000" dirty="0"/>
              <a:t> </a:t>
            </a:r>
            <a:r>
              <a:rPr lang="en-US" sz="2000" dirty="0" err="1"/>
              <a:t>giuridico</a:t>
            </a:r>
            <a:r>
              <a:rPr lang="en-US" sz="2000" dirty="0"/>
              <a:t> per la </a:t>
            </a:r>
            <a:r>
              <a:rPr lang="en-US" sz="2000" dirty="0" err="1"/>
              <a:t>protezione</a:t>
            </a:r>
            <a:r>
              <a:rPr lang="en-US" sz="2000" dirty="0"/>
              <a:t> </a:t>
            </a:r>
            <a:r>
              <a:rPr lang="en-US" sz="2000" dirty="0" err="1"/>
              <a:t>dei</a:t>
            </a:r>
            <a:r>
              <a:rPr lang="en-US" sz="2000" dirty="0"/>
              <a:t> </a:t>
            </a:r>
            <a:r>
              <a:rPr lang="en-US" sz="2000" dirty="0" err="1"/>
              <a:t>civili</a:t>
            </a:r>
            <a:r>
              <a:rPr lang="en-US" sz="2000" dirty="0"/>
              <a:t> ma </a:t>
            </a:r>
            <a:r>
              <a:rPr lang="en-US" sz="2000" dirty="0" err="1"/>
              <a:t>anche</a:t>
            </a:r>
            <a:r>
              <a:rPr lang="en-US" sz="2000" dirty="0"/>
              <a:t>  </a:t>
            </a:r>
            <a:r>
              <a:rPr lang="en-US" sz="2000" dirty="0" err="1"/>
              <a:t>quello</a:t>
            </a:r>
            <a:r>
              <a:rPr lang="en-US" sz="2000" dirty="0"/>
              <a:t> per le </a:t>
            </a:r>
            <a:r>
              <a:rPr lang="en-US" sz="2000" dirty="0" err="1"/>
              <a:t>azioni</a:t>
            </a:r>
            <a:r>
              <a:rPr lang="en-US" sz="2000" dirty="0"/>
              <a:t> di </a:t>
            </a:r>
            <a:r>
              <a:rPr lang="en-US" sz="2000" dirty="0" err="1"/>
              <a:t>assistenza</a:t>
            </a:r>
            <a:r>
              <a:rPr lang="en-US" sz="2000" dirty="0"/>
              <a:t> </a:t>
            </a:r>
            <a:r>
              <a:rPr lang="en-US" sz="2000" dirty="0" err="1"/>
              <a:t>umanitaria</a:t>
            </a:r>
            <a:r>
              <a:rPr lang="en-US" sz="2000" dirty="0"/>
              <a:t>. </a:t>
            </a:r>
          </a:p>
          <a:p>
            <a:pPr marL="0" indent="0">
              <a:buNone/>
            </a:pPr>
            <a:r>
              <a:rPr lang="en-US" sz="2000" dirty="0"/>
              <a:t>Il rispetto del </a:t>
            </a:r>
            <a:r>
              <a:rPr lang="en-US" sz="2000" dirty="0" err="1"/>
              <a:t>diritto</a:t>
            </a:r>
            <a:r>
              <a:rPr lang="en-US" sz="2000" dirty="0"/>
              <a:t> </a:t>
            </a:r>
            <a:r>
              <a:rPr lang="en-US" sz="2000" dirty="0" err="1"/>
              <a:t>umanitario</a:t>
            </a:r>
            <a:r>
              <a:rPr lang="en-US" sz="2000" dirty="0"/>
              <a:t> </a:t>
            </a:r>
            <a:r>
              <a:rPr lang="en-US" sz="2000" dirty="0" err="1"/>
              <a:t>garantisce</a:t>
            </a:r>
            <a:r>
              <a:rPr lang="en-US" sz="2000" dirty="0"/>
              <a:t> lo </a:t>
            </a:r>
            <a:r>
              <a:rPr lang="en-US" sz="2000" b="1" dirty="0" err="1"/>
              <a:t>Spazio</a:t>
            </a:r>
            <a:r>
              <a:rPr lang="en-US" sz="2000" b="1" dirty="0"/>
              <a:t> </a:t>
            </a:r>
            <a:r>
              <a:rPr lang="en-US" sz="2000" b="1" dirty="0" err="1"/>
              <a:t>Umanitario</a:t>
            </a:r>
            <a:r>
              <a:rPr lang="en-US" sz="2000" dirty="0"/>
              <a:t>, </a:t>
            </a:r>
            <a:r>
              <a:rPr lang="en-US" sz="2000" dirty="0" err="1"/>
              <a:t>che</a:t>
            </a:r>
            <a:r>
              <a:rPr lang="en-US" sz="2000" dirty="0"/>
              <a:t> è </a:t>
            </a:r>
            <a:r>
              <a:rPr lang="en-US" sz="2000" dirty="0" err="1"/>
              <a:t>quello</a:t>
            </a:r>
            <a:r>
              <a:rPr lang="en-US" sz="2000" dirty="0"/>
              <a:t> in cui </a:t>
            </a:r>
            <a:r>
              <a:rPr lang="en-US" sz="2000" dirty="0" err="1"/>
              <a:t>si</a:t>
            </a:r>
            <a:r>
              <a:rPr lang="en-US" sz="2000" dirty="0"/>
              <a:t> </a:t>
            </a:r>
            <a:r>
              <a:rPr lang="en-US" sz="2000" dirty="0" err="1"/>
              <a:t>muovono</a:t>
            </a:r>
            <a:r>
              <a:rPr lang="en-US" sz="2000" dirty="0"/>
              <a:t> le ONG.</a:t>
            </a:r>
            <a:endParaRPr lang="it-IT" sz="2000" dirty="0"/>
          </a:p>
        </p:txBody>
      </p:sp>
      <p:sp>
        <p:nvSpPr>
          <p:cNvPr id="4" name="Segnaposto data 3">
            <a:extLst>
              <a:ext uri="{FF2B5EF4-FFF2-40B4-BE49-F238E27FC236}">
                <a16:creationId xmlns:a16="http://schemas.microsoft.com/office/drawing/2014/main" id="{946D2C76-F853-A94C-919C-5A19FF43A88A}"/>
              </a:ext>
            </a:extLst>
          </p:cNvPr>
          <p:cNvSpPr>
            <a:spLocks noGrp="1"/>
          </p:cNvSpPr>
          <p:nvPr>
            <p:ph type="dt" sz="half" idx="10"/>
          </p:nvPr>
        </p:nvSpPr>
        <p:spPr/>
        <p:txBody>
          <a:bodyPr/>
          <a:lstStyle/>
          <a:p>
            <a:pPr>
              <a:defRPr/>
            </a:pPr>
            <a:endParaRPr lang="en-US" altLang="en-US" dirty="0"/>
          </a:p>
        </p:txBody>
      </p:sp>
      <p:sp>
        <p:nvSpPr>
          <p:cNvPr id="5" name="Segnaposto numero diapositiva 4">
            <a:extLst>
              <a:ext uri="{FF2B5EF4-FFF2-40B4-BE49-F238E27FC236}">
                <a16:creationId xmlns:a16="http://schemas.microsoft.com/office/drawing/2014/main" id="{7C8D026C-36B9-E39E-46F4-DE0A1DAC5E18}"/>
              </a:ext>
            </a:extLst>
          </p:cNvPr>
          <p:cNvSpPr>
            <a:spLocks noGrp="1"/>
          </p:cNvSpPr>
          <p:nvPr>
            <p:ph type="sldNum" sz="quarter" idx="12"/>
          </p:nvPr>
        </p:nvSpPr>
        <p:spPr/>
        <p:txBody>
          <a:bodyPr/>
          <a:lstStyle/>
          <a:p>
            <a:pPr>
              <a:defRPr/>
            </a:pPr>
            <a:fld id="{9F5FAD49-4A71-42B3-AB39-05F40A601A7B}" type="slidenum">
              <a:rPr lang="en-US" altLang="en-US" smtClean="0"/>
              <a:pPr>
                <a:defRPr/>
              </a:pPr>
              <a:t>2</a:t>
            </a:fld>
            <a:endParaRPr lang="en-US" altLang="en-US" dirty="0"/>
          </a:p>
        </p:txBody>
      </p:sp>
    </p:spTree>
    <p:extLst>
      <p:ext uri="{BB962C8B-B14F-4D97-AF65-F5344CB8AC3E}">
        <p14:creationId xmlns:p14="http://schemas.microsoft.com/office/powerpoint/2010/main" val="25219001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1" name="Espace réservé du numéro de diapositive 3">
            <a:extLst>
              <a:ext uri="{FF2B5EF4-FFF2-40B4-BE49-F238E27FC236}">
                <a16:creationId xmlns:a16="http://schemas.microsoft.com/office/drawing/2014/main" id="{7A4BB977-4A5C-4E85-9465-2EBBEBCF2DBD}"/>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1B0521D-188D-4F25-B4EF-49121D943D61}" type="slidenum">
              <a:rPr kumimoji="0" lang="en-US" altLang="en-US" sz="800" b="0" i="0" u="none" strike="noStrike" kern="1200" cap="none" spc="0" normalizeH="0" baseline="0" noProof="0" smtClean="0">
                <a:ln>
                  <a:noFill/>
                </a:ln>
                <a:solidFill>
                  <a:srgbClr val="898989"/>
                </a:solidFill>
                <a:effectLst/>
                <a:uLnTx/>
                <a:uFillTx/>
                <a:latin typeface="Calibri" panose="020F0502020204030204" pitchFamily="34" charset="0"/>
                <a:ea typeface="MS PGothic"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0" lang="en-US" altLang="en-US" sz="800" b="0" i="0" u="none" strike="noStrike" kern="1200" cap="none" spc="0" normalizeH="0" baseline="0" noProof="0">
              <a:ln>
                <a:noFill/>
              </a:ln>
              <a:solidFill>
                <a:srgbClr val="898989"/>
              </a:solidFill>
              <a:effectLst/>
              <a:uLnTx/>
              <a:uFillTx/>
              <a:latin typeface="Calibri" panose="020F0502020204030204" pitchFamily="34" charset="0"/>
              <a:ea typeface="MS PGothic" panose="020B0600070205080204" pitchFamily="34" charset="-128"/>
              <a:cs typeface="+mn-cs"/>
            </a:endParaRPr>
          </a:p>
        </p:txBody>
      </p:sp>
      <p:cxnSp>
        <p:nvCxnSpPr>
          <p:cNvPr id="6" name="Connecteur droit 5">
            <a:extLst>
              <a:ext uri="{FF2B5EF4-FFF2-40B4-BE49-F238E27FC236}">
                <a16:creationId xmlns:a16="http://schemas.microsoft.com/office/drawing/2014/main" id="{472306B0-3556-4BA6-9EBF-60E8BC26C95B}"/>
              </a:ext>
            </a:extLst>
          </p:cNvPr>
          <p:cNvCxnSpPr/>
          <p:nvPr/>
        </p:nvCxnSpPr>
        <p:spPr>
          <a:xfrm>
            <a:off x="533400" y="1346200"/>
            <a:ext cx="8229600" cy="0"/>
          </a:xfrm>
          <a:prstGeom prst="line">
            <a:avLst/>
          </a:prstGeom>
          <a:ln w="317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1" name="Subtitle 2">
            <a:extLst>
              <a:ext uri="{FF2B5EF4-FFF2-40B4-BE49-F238E27FC236}">
                <a16:creationId xmlns:a16="http://schemas.microsoft.com/office/drawing/2014/main" id="{A9D3A933-5202-474C-8433-DA85CEC24108}"/>
              </a:ext>
            </a:extLst>
          </p:cNvPr>
          <p:cNvSpPr txBox="1">
            <a:spLocks/>
          </p:cNvSpPr>
          <p:nvPr/>
        </p:nvSpPr>
        <p:spPr bwMode="auto">
          <a:xfrm>
            <a:off x="4953000" y="469900"/>
            <a:ext cx="3810000" cy="673100"/>
          </a:xfrm>
          <a:prstGeom prst="rect">
            <a:avLst/>
          </a:prstGeom>
          <a:noFill/>
          <a:ln>
            <a:noFill/>
          </a:ln>
        </p:spPr>
        <p:txBody>
          <a:bodyPr>
            <a:normAutofit/>
          </a:bodyPr>
          <a:lstStyle>
            <a:lvl1pPr marL="0" indent="0" algn="ctr" rtl="0" eaLnBrk="0" fontAlgn="base" hangingPunct="0">
              <a:spcBef>
                <a:spcPct val="20000"/>
              </a:spcBef>
              <a:spcAft>
                <a:spcPct val="0"/>
              </a:spcAft>
              <a:buFont typeface="Arial" charset="0"/>
              <a:buNone/>
              <a:defRPr sz="3200" kern="1200">
                <a:solidFill>
                  <a:schemeClr val="tx1">
                    <a:tint val="75000"/>
                  </a:schemeClr>
                </a:solidFill>
                <a:latin typeface="+mn-lt"/>
                <a:ea typeface="MS PGothic" pitchFamily="34" charset="-128"/>
                <a:cs typeface="+mn-cs"/>
              </a:defRPr>
            </a:lvl1pPr>
            <a:lvl2pPr marL="457200" indent="0" algn="ctr" rtl="0" eaLnBrk="0" fontAlgn="base" hangingPunct="0">
              <a:spcBef>
                <a:spcPct val="20000"/>
              </a:spcBef>
              <a:spcAft>
                <a:spcPct val="0"/>
              </a:spcAft>
              <a:buFont typeface="Arial" charset="0"/>
              <a:buNone/>
              <a:defRPr sz="2800" kern="1200">
                <a:solidFill>
                  <a:schemeClr val="tx1">
                    <a:tint val="75000"/>
                  </a:schemeClr>
                </a:solidFill>
                <a:latin typeface="+mn-lt"/>
                <a:ea typeface="MS PGothic" pitchFamily="34" charset="-128"/>
                <a:cs typeface="+mn-cs"/>
              </a:defRPr>
            </a:lvl2pPr>
            <a:lvl3pPr marL="914400" indent="0" algn="ctr" rtl="0" eaLnBrk="0" fontAlgn="base" hangingPunct="0">
              <a:spcBef>
                <a:spcPct val="20000"/>
              </a:spcBef>
              <a:spcAft>
                <a:spcPct val="0"/>
              </a:spcAft>
              <a:buFont typeface="Arial" charset="0"/>
              <a:buNone/>
              <a:defRPr sz="2400" kern="1200">
                <a:solidFill>
                  <a:schemeClr val="tx1">
                    <a:tint val="75000"/>
                  </a:schemeClr>
                </a:solidFill>
                <a:latin typeface="+mn-lt"/>
                <a:ea typeface="MS PGothic" pitchFamily="34" charset="-128"/>
                <a:cs typeface="+mn-cs"/>
              </a:defRPr>
            </a:lvl3pPr>
            <a:lvl4pPr marL="1371600" indent="0" algn="ctr" rtl="0" eaLnBrk="0" fontAlgn="base" hangingPunct="0">
              <a:spcBef>
                <a:spcPct val="20000"/>
              </a:spcBef>
              <a:spcAft>
                <a:spcPct val="0"/>
              </a:spcAft>
              <a:buFont typeface="Arial" charset="0"/>
              <a:buNone/>
              <a:defRPr sz="2000" kern="1200">
                <a:solidFill>
                  <a:schemeClr val="tx1">
                    <a:tint val="75000"/>
                  </a:schemeClr>
                </a:solidFill>
                <a:latin typeface="+mn-lt"/>
                <a:ea typeface="MS PGothic" pitchFamily="34" charset="-128"/>
                <a:cs typeface="+mn-cs"/>
              </a:defRPr>
            </a:lvl4pPr>
            <a:lvl5pPr marL="1828800" indent="0" algn="ctr" rtl="0" eaLnBrk="0" fontAlgn="base" hangingPunct="0">
              <a:spcBef>
                <a:spcPct val="20000"/>
              </a:spcBef>
              <a:spcAft>
                <a:spcPct val="0"/>
              </a:spcAft>
              <a:buFont typeface="Arial" charset="0"/>
              <a:buNone/>
              <a:defRPr sz="2000" kern="1200">
                <a:solidFill>
                  <a:schemeClr val="tx1">
                    <a:tint val="75000"/>
                  </a:schemeClr>
                </a:solidFill>
                <a:latin typeface="+mn-lt"/>
                <a:ea typeface="MS PGothic" pitchFamily="34" charset="-128"/>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0" marR="0" lvl="0" indent="0" algn="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fr-FR" sz="2400" b="0" i="1" u="none" strike="noStrike" kern="1200" cap="none" spc="0" normalizeH="0" baseline="0" noProof="0" dirty="0">
              <a:ln>
                <a:noFill/>
              </a:ln>
              <a:solidFill>
                <a:prstClr val="black"/>
              </a:solidFill>
              <a:effectLst/>
              <a:uLnTx/>
              <a:uFillTx/>
              <a:latin typeface="Calibri"/>
              <a:ea typeface="MS PGothic" pitchFamily="34" charset="-128"/>
              <a:cs typeface="+mn-cs"/>
            </a:endParaRPr>
          </a:p>
        </p:txBody>
      </p:sp>
      <p:sp>
        <p:nvSpPr>
          <p:cNvPr id="4104" name="Date Placeholder 1">
            <a:extLst>
              <a:ext uri="{FF2B5EF4-FFF2-40B4-BE49-F238E27FC236}">
                <a16:creationId xmlns:a16="http://schemas.microsoft.com/office/drawing/2014/main" id="{6CD2E531-CA7D-462D-AB42-1B13F71F93AB}"/>
              </a:ext>
            </a:extLst>
          </p:cNvPr>
          <p:cNvSpPr>
            <a:spLocks noGrp="1" noChangeArrowheads="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200" b="0" i="0" u="none" strike="noStrike" kern="1200" cap="none" spc="0" normalizeH="0" baseline="0" noProof="0" dirty="0">
              <a:ln>
                <a:noFill/>
              </a:ln>
              <a:solidFill>
                <a:srgbClr val="898989"/>
              </a:solidFill>
              <a:effectLst/>
              <a:uLnTx/>
              <a:uFillTx/>
              <a:latin typeface="Calibri" panose="020F0502020204030204" pitchFamily="34" charset="0"/>
              <a:ea typeface="MS PGothic" panose="020B0600070205080204" pitchFamily="34" charset="-128"/>
              <a:cs typeface="+mn-cs"/>
            </a:endParaRPr>
          </a:p>
        </p:txBody>
      </p:sp>
      <p:sp>
        <p:nvSpPr>
          <p:cNvPr id="13" name="TextBox 12">
            <a:extLst>
              <a:ext uri="{FF2B5EF4-FFF2-40B4-BE49-F238E27FC236}">
                <a16:creationId xmlns:a16="http://schemas.microsoft.com/office/drawing/2014/main" id="{A1AC62E3-4CD7-488F-A642-9096C434700F}"/>
              </a:ext>
            </a:extLst>
          </p:cNvPr>
          <p:cNvSpPr txBox="1"/>
          <p:nvPr/>
        </p:nvSpPr>
        <p:spPr>
          <a:xfrm>
            <a:off x="2024062" y="558284"/>
            <a:ext cx="3810000" cy="461665"/>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sz="2400" b="1" dirty="0">
                <a:solidFill>
                  <a:prstClr val="black"/>
                </a:solidFill>
              </a:rPr>
              <a:t>Health situation in Gaza</a:t>
            </a:r>
            <a:endPar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10" name="Rectangle 9">
            <a:extLst>
              <a:ext uri="{FF2B5EF4-FFF2-40B4-BE49-F238E27FC236}">
                <a16:creationId xmlns:a16="http://schemas.microsoft.com/office/drawing/2014/main" id="{B61A3B75-9941-40D0-A526-9DE24CDBD579}"/>
              </a:ext>
            </a:extLst>
          </p:cNvPr>
          <p:cNvSpPr/>
          <p:nvPr/>
        </p:nvSpPr>
        <p:spPr>
          <a:xfrm>
            <a:off x="333375" y="1541424"/>
            <a:ext cx="8077200" cy="523220"/>
          </a:xfrm>
          <a:prstGeom prst="rect">
            <a:avLst/>
          </a:prstGeom>
        </p:spPr>
        <p:txBody>
          <a:bodyPr wrap="square">
            <a:spAutoFit/>
          </a:bodyPr>
          <a:lstStyle/>
          <a:p>
            <a:pPr marL="285750" marR="0" lvl="0"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q"/>
              <a:tabLst/>
              <a:defRPr/>
            </a:pPr>
            <a:r>
              <a:rPr kumimoji="0" lang="en-GB" altLang="en-US" sz="1400" b="1"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mn-cs"/>
              </a:rPr>
              <a:t>Medical Facilities</a:t>
            </a:r>
          </a:p>
          <a:p>
            <a:pPr marL="990600" marR="0" lvl="0" indent="-276225" algn="l" defTabSz="914400" rtl="0" eaLnBrk="0" fontAlgn="base" latinLnBrk="0" hangingPunct="0">
              <a:lnSpc>
                <a:spcPct val="100000"/>
              </a:lnSpc>
              <a:spcBef>
                <a:spcPct val="0"/>
              </a:spcBef>
              <a:spcAft>
                <a:spcPct val="0"/>
              </a:spcAft>
              <a:buClrTx/>
              <a:buSzTx/>
              <a:buFont typeface="Wingdings" panose="05000000000000000000" pitchFamily="2" charset="2"/>
              <a:buChar char="§"/>
              <a:tabLst/>
              <a:defRPr/>
            </a:pPr>
            <a:r>
              <a:rPr kumimoji="0" lang="en-US" altLang="en-US" sz="1400" b="0"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mn-cs"/>
              </a:rPr>
              <a:t>TOTAL of 159 Primary Health Care Clinics and 35 Hospitals</a:t>
            </a:r>
          </a:p>
        </p:txBody>
      </p:sp>
      <p:pic>
        <p:nvPicPr>
          <p:cNvPr id="2" name="Picture 1">
            <a:extLst>
              <a:ext uri="{FF2B5EF4-FFF2-40B4-BE49-F238E27FC236}">
                <a16:creationId xmlns:a16="http://schemas.microsoft.com/office/drawing/2014/main" id="{CC1697DA-AA15-49F1-BD70-6B62D82F9AF7}"/>
              </a:ext>
            </a:extLst>
          </p:cNvPr>
          <p:cNvPicPr>
            <a:picLocks noChangeAspect="1"/>
          </p:cNvPicPr>
          <p:nvPr/>
        </p:nvPicPr>
        <p:blipFill rotWithShape="1">
          <a:blip r:embed="rId3"/>
          <a:srcRect l="51667" t="33704" r="12500" b="38148"/>
          <a:stretch/>
        </p:blipFill>
        <p:spPr>
          <a:xfrm>
            <a:off x="685800" y="2344397"/>
            <a:ext cx="3276600" cy="1447800"/>
          </a:xfrm>
          <a:prstGeom prst="rect">
            <a:avLst/>
          </a:prstGeom>
        </p:spPr>
      </p:pic>
      <p:sp>
        <p:nvSpPr>
          <p:cNvPr id="3" name="Rectangle 2">
            <a:extLst>
              <a:ext uri="{FF2B5EF4-FFF2-40B4-BE49-F238E27FC236}">
                <a16:creationId xmlns:a16="http://schemas.microsoft.com/office/drawing/2014/main" id="{609B7914-8E5A-4833-BA87-4FAC1AB512C4}"/>
              </a:ext>
            </a:extLst>
          </p:cNvPr>
          <p:cNvSpPr/>
          <p:nvPr/>
        </p:nvSpPr>
        <p:spPr>
          <a:xfrm>
            <a:off x="304800" y="3756910"/>
            <a:ext cx="4664076" cy="276999"/>
          </a:xfrm>
          <a:prstGeom prst="rect">
            <a:avLst/>
          </a:prstGeom>
        </p:spPr>
        <p:txBody>
          <a:bodyPr wrap="square">
            <a:spAutoFit/>
          </a:bodyPr>
          <a:lstStyle/>
          <a:p>
            <a:pPr marL="171450" marR="0" lvl="0" indent="-171450" algn="l" defTabSz="914400" rtl="0" eaLnBrk="0" fontAlgn="base" latinLnBrk="0" hangingPunct="0">
              <a:lnSpc>
                <a:spcPct val="100000"/>
              </a:lnSpc>
              <a:spcBef>
                <a:spcPct val="0"/>
              </a:spcBef>
              <a:spcAft>
                <a:spcPct val="0"/>
              </a:spcAft>
              <a:buClrTx/>
              <a:buSzTx/>
              <a:buFont typeface="Wingdings" panose="05000000000000000000" pitchFamily="2" charset="2"/>
              <a:buChar char="§"/>
              <a:tabLst/>
              <a:defRPr/>
            </a:pPr>
            <a:r>
              <a:rPr kumimoji="0" lang="en-US" altLang="en-US" sz="1200" b="0"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mn-cs"/>
              </a:rPr>
              <a:t>22 PHCs - UNRWA covering 70% of the total population</a:t>
            </a:r>
          </a:p>
        </p:txBody>
      </p:sp>
      <p:pic>
        <p:nvPicPr>
          <p:cNvPr id="4" name="Picture 3">
            <a:extLst>
              <a:ext uri="{FF2B5EF4-FFF2-40B4-BE49-F238E27FC236}">
                <a16:creationId xmlns:a16="http://schemas.microsoft.com/office/drawing/2014/main" id="{9B4322AB-1EA1-4B4A-A13C-0232865A7415}"/>
              </a:ext>
            </a:extLst>
          </p:cNvPr>
          <p:cNvPicPr>
            <a:picLocks noChangeAspect="1"/>
          </p:cNvPicPr>
          <p:nvPr/>
        </p:nvPicPr>
        <p:blipFill rotWithShape="1">
          <a:blip r:embed="rId4"/>
          <a:srcRect l="50833" t="32242" r="10000" b="38148"/>
          <a:stretch/>
        </p:blipFill>
        <p:spPr>
          <a:xfrm>
            <a:off x="685800" y="4053067"/>
            <a:ext cx="3276600" cy="1393355"/>
          </a:xfrm>
          <a:prstGeom prst="rect">
            <a:avLst/>
          </a:prstGeom>
        </p:spPr>
      </p:pic>
      <p:sp>
        <p:nvSpPr>
          <p:cNvPr id="5" name="Rectangle 4">
            <a:extLst>
              <a:ext uri="{FF2B5EF4-FFF2-40B4-BE49-F238E27FC236}">
                <a16:creationId xmlns:a16="http://schemas.microsoft.com/office/drawing/2014/main" id="{E0E20011-A7B3-41BF-B47A-4F510EAB89FD}"/>
              </a:ext>
            </a:extLst>
          </p:cNvPr>
          <p:cNvSpPr/>
          <p:nvPr/>
        </p:nvSpPr>
        <p:spPr>
          <a:xfrm>
            <a:off x="333375" y="5593138"/>
            <a:ext cx="3276600" cy="646331"/>
          </a:xfrm>
          <a:prstGeom prst="rect">
            <a:avLst/>
          </a:prstGeom>
        </p:spPr>
        <p:txBody>
          <a:bodyPr wrap="square">
            <a:spAutoFit/>
          </a:bodyPr>
          <a:lstStyle/>
          <a:p>
            <a:pPr marL="285750" marR="0" lvl="0"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
              <a:tabLst/>
              <a:defRPr/>
            </a:pPr>
            <a:r>
              <a:rPr kumimoji="0" lang="en-US" altLang="en-US" sz="1200" b="0"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mn-cs"/>
              </a:rPr>
              <a:t>35 hospitals – 13 MOH , 2 military, </a:t>
            </a:r>
            <a:r>
              <a:rPr lang="en-US" altLang="en-US" sz="1200" dirty="0">
                <a:solidFill>
                  <a:prstClr val="black"/>
                </a:solidFill>
              </a:rPr>
              <a:t>20</a:t>
            </a:r>
            <a:r>
              <a:rPr kumimoji="0" lang="en-US" altLang="en-US" sz="1200" b="0"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mn-cs"/>
              </a:rPr>
              <a:t>  NGOs and privates.</a:t>
            </a:r>
            <a:br>
              <a:rPr kumimoji="0" lang="en-US" altLang="en-US" sz="1200" b="0"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mn-cs"/>
              </a:rPr>
            </a:br>
            <a:r>
              <a:rPr kumimoji="0" lang="en-US" altLang="en-US" sz="1200" b="0"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mn-cs"/>
              </a:rPr>
              <a:t>3,412 bed capacity</a:t>
            </a:r>
          </a:p>
        </p:txBody>
      </p:sp>
      <p:pic>
        <p:nvPicPr>
          <p:cNvPr id="7" name="Picture 6">
            <a:extLst>
              <a:ext uri="{FF2B5EF4-FFF2-40B4-BE49-F238E27FC236}">
                <a16:creationId xmlns:a16="http://schemas.microsoft.com/office/drawing/2014/main" id="{A5F96794-CB16-42FA-B13F-8068A29A0F25}"/>
              </a:ext>
            </a:extLst>
          </p:cNvPr>
          <p:cNvPicPr>
            <a:picLocks noChangeAspect="1"/>
          </p:cNvPicPr>
          <p:nvPr/>
        </p:nvPicPr>
        <p:blipFill rotWithShape="1">
          <a:blip r:embed="rId5"/>
          <a:srcRect l="51667" t="33704" r="11667" b="37885"/>
          <a:stretch/>
        </p:blipFill>
        <p:spPr>
          <a:xfrm>
            <a:off x="4953000" y="2379683"/>
            <a:ext cx="3162300" cy="1378297"/>
          </a:xfrm>
          <a:prstGeom prst="rect">
            <a:avLst/>
          </a:prstGeom>
        </p:spPr>
      </p:pic>
      <p:sp>
        <p:nvSpPr>
          <p:cNvPr id="8" name="Rectangle 7">
            <a:extLst>
              <a:ext uri="{FF2B5EF4-FFF2-40B4-BE49-F238E27FC236}">
                <a16:creationId xmlns:a16="http://schemas.microsoft.com/office/drawing/2014/main" id="{0AD2E815-C1AE-4870-BCBC-6672F0E52A5C}"/>
              </a:ext>
            </a:extLst>
          </p:cNvPr>
          <p:cNvSpPr/>
          <p:nvPr/>
        </p:nvSpPr>
        <p:spPr>
          <a:xfrm>
            <a:off x="5257800" y="3732418"/>
            <a:ext cx="2781300" cy="276999"/>
          </a:xfrm>
          <a:prstGeom prst="rect">
            <a:avLst/>
          </a:prstGeom>
        </p:spPr>
        <p:txBody>
          <a:bodyPr wrap="square">
            <a:spAutoFit/>
          </a:bodyPr>
          <a:lstStyle/>
          <a:p>
            <a:pPr marL="171450" marR="0" lvl="0" indent="-171450" algn="l" defTabSz="914400" rtl="0" eaLnBrk="0" fontAlgn="base" latinLnBrk="0" hangingPunct="0">
              <a:lnSpc>
                <a:spcPct val="100000"/>
              </a:lnSpc>
              <a:spcBef>
                <a:spcPct val="0"/>
              </a:spcBef>
              <a:spcAft>
                <a:spcPct val="0"/>
              </a:spcAft>
              <a:buClrTx/>
              <a:buSzTx/>
              <a:buFont typeface="Wingdings" panose="05000000000000000000" pitchFamily="2" charset="2"/>
              <a:buChar char="§"/>
              <a:tabLst/>
              <a:defRPr/>
            </a:pPr>
            <a:r>
              <a:rPr kumimoji="0" lang="en-US" altLang="en-US" sz="1200" b="0"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mn-cs"/>
              </a:rPr>
              <a:t>52 MOH PHCs and 5 Military Clinics </a:t>
            </a:r>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9" name="Rectangle 8">
            <a:extLst>
              <a:ext uri="{FF2B5EF4-FFF2-40B4-BE49-F238E27FC236}">
                <a16:creationId xmlns:a16="http://schemas.microsoft.com/office/drawing/2014/main" id="{2886CADB-83A2-4B59-8BFA-B1176B011296}"/>
              </a:ext>
            </a:extLst>
          </p:cNvPr>
          <p:cNvSpPr/>
          <p:nvPr/>
        </p:nvSpPr>
        <p:spPr>
          <a:xfrm>
            <a:off x="5710918" y="5542077"/>
            <a:ext cx="1684564" cy="276999"/>
          </a:xfrm>
          <a:prstGeom prst="rect">
            <a:avLst/>
          </a:prstGeom>
        </p:spPr>
        <p:txBody>
          <a:bodyPr wrap="none">
            <a:spAutoFit/>
          </a:bodyPr>
          <a:lstStyle/>
          <a:p>
            <a:pPr marL="171450" marR="0" lvl="0" indent="-171450" algn="l" defTabSz="914400" rtl="0" eaLnBrk="0" fontAlgn="base" latinLnBrk="0" hangingPunct="0">
              <a:lnSpc>
                <a:spcPct val="100000"/>
              </a:lnSpc>
              <a:spcBef>
                <a:spcPct val="0"/>
              </a:spcBef>
              <a:spcAft>
                <a:spcPct val="0"/>
              </a:spcAft>
              <a:buClrTx/>
              <a:buSzTx/>
              <a:buFont typeface="Wingdings" panose="05000000000000000000" pitchFamily="2" charset="2"/>
              <a:buChar char="§"/>
              <a:tabLst/>
              <a:defRPr/>
            </a:pPr>
            <a:r>
              <a:rPr kumimoji="0" lang="en-US" altLang="en-US" sz="1200" b="0"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mn-cs"/>
              </a:rPr>
              <a:t>80 NGOs and private </a:t>
            </a:r>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mn-cs"/>
            </a:endParaRPr>
          </a:p>
        </p:txBody>
      </p:sp>
      <p:pic>
        <p:nvPicPr>
          <p:cNvPr id="15" name="Picture 14" descr="A collection of logos&#10;&#10;Description automatically generated">
            <a:extLst>
              <a:ext uri="{FF2B5EF4-FFF2-40B4-BE49-F238E27FC236}">
                <a16:creationId xmlns:a16="http://schemas.microsoft.com/office/drawing/2014/main" id="{00E8AD2A-3513-4DC4-ABD0-D112B1AE2D3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95983" y="4051793"/>
            <a:ext cx="1899499" cy="1518174"/>
          </a:xfrm>
          <a:prstGeom prst="rect">
            <a:avLst/>
          </a:prstGeom>
        </p:spPr>
      </p:pic>
    </p:spTree>
    <p:extLst>
      <p:ext uri="{BB962C8B-B14F-4D97-AF65-F5344CB8AC3E}">
        <p14:creationId xmlns:p14="http://schemas.microsoft.com/office/powerpoint/2010/main" val="2188852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randombar(horizontal)">
                                      <p:cBhvr>
                                        <p:cTn id="13" dur="500"/>
                                        <p:tgtEl>
                                          <p:spTgt spid="3"/>
                                        </p:tgtEl>
                                      </p:cBhvr>
                                    </p:animEffect>
                                  </p:childTnLst>
                                </p:cTn>
                              </p:par>
                              <p:par>
                                <p:cTn id="14" presetID="14" presetClass="entr" presetSubtype="10"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randombar(horizontal)">
                                      <p:cBhvr>
                                        <p:cTn id="16" dur="500"/>
                                        <p:tgtEl>
                                          <p:spTgt spid="7"/>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randombar(horizontal)">
                                      <p:cBhvr>
                                        <p:cTn id="19" dur="500"/>
                                        <p:tgtEl>
                                          <p:spTgt spid="8"/>
                                        </p:tgtEl>
                                      </p:cBhvr>
                                    </p:animEffect>
                                  </p:childTnLst>
                                </p:cTn>
                              </p:par>
                              <p:par>
                                <p:cTn id="20" presetID="14" presetClass="entr" presetSubtype="10"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randombar(horizontal)">
                                      <p:cBhvr>
                                        <p:cTn id="22" dur="500"/>
                                        <p:tgtEl>
                                          <p:spTgt spid="4"/>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randombar(horizontal)">
                                      <p:cBhvr>
                                        <p:cTn id="25" dur="500"/>
                                        <p:tgtEl>
                                          <p:spTgt spid="5"/>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randombar(horizontal)">
                                      <p:cBhvr>
                                        <p:cTn id="2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3" grpId="0"/>
      <p:bldP spid="5" grpId="0"/>
      <p:bldP spid="8" grpId="0"/>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82F692A-815B-3FE6-5FBA-0FC4CCA499D7}"/>
              </a:ext>
            </a:extLst>
          </p:cNvPr>
          <p:cNvSpPr>
            <a:spLocks noGrp="1"/>
          </p:cNvSpPr>
          <p:nvPr>
            <p:ph type="title"/>
          </p:nvPr>
        </p:nvSpPr>
        <p:spPr>
          <a:xfrm>
            <a:off x="457200" y="274638"/>
            <a:ext cx="8229600" cy="487362"/>
          </a:xfrm>
        </p:spPr>
        <p:txBody>
          <a:bodyPr/>
          <a:lstStyle/>
          <a:p>
            <a:r>
              <a:rPr lang="it-IT" dirty="0"/>
              <a:t>Barriere all’azione umanitaria </a:t>
            </a:r>
          </a:p>
        </p:txBody>
      </p:sp>
      <p:sp>
        <p:nvSpPr>
          <p:cNvPr id="3" name="Segnaposto contenuto 2">
            <a:extLst>
              <a:ext uri="{FF2B5EF4-FFF2-40B4-BE49-F238E27FC236}">
                <a16:creationId xmlns:a16="http://schemas.microsoft.com/office/drawing/2014/main" id="{C53E4957-829B-B098-DF52-005AB38719E6}"/>
              </a:ext>
            </a:extLst>
          </p:cNvPr>
          <p:cNvSpPr>
            <a:spLocks noGrp="1"/>
          </p:cNvSpPr>
          <p:nvPr>
            <p:ph idx="1"/>
          </p:nvPr>
        </p:nvSpPr>
        <p:spPr>
          <a:xfrm>
            <a:off x="457200" y="761999"/>
            <a:ext cx="8229600" cy="5959475"/>
          </a:xfrm>
        </p:spPr>
        <p:txBody>
          <a:bodyPr/>
          <a:lstStyle/>
          <a:p>
            <a:pPr marL="0" indent="0">
              <a:buNone/>
            </a:pPr>
            <a:r>
              <a:rPr lang="it-IT" dirty="0"/>
              <a:t>ATTORI INTERNAZIONALI</a:t>
            </a:r>
          </a:p>
          <a:p>
            <a:pPr marL="0" indent="0">
              <a:buNone/>
            </a:pPr>
            <a:r>
              <a:rPr lang="it-IT" sz="1600" dirty="0"/>
              <a:t>2018 gli USA – come misura punitiva verso l’Autorità Palestinese che rifiutava di riconoscere Gerusalemme come capitale di Israele – decisero di togliere i finanziamenti a UNRWA (aiuto umanitario come strumento di pressione)</a:t>
            </a:r>
          </a:p>
          <a:p>
            <a:pPr marL="0" indent="0">
              <a:buNone/>
            </a:pPr>
            <a:r>
              <a:rPr lang="it-IT" sz="1600" dirty="0"/>
              <a:t>Boicottaggio internazionale contro il governo di Hamas in </a:t>
            </a:r>
            <a:r>
              <a:rPr lang="it-IT" sz="1600"/>
              <a:t>Gaza e leggi </a:t>
            </a:r>
            <a:r>
              <a:rPr lang="it-IT" sz="1600" dirty="0"/>
              <a:t>di contro terrorismo hanno portato molte ONG a ritirarsi dalla striscia di Gaza perché è impossibile lavorare senza avere contatti con Hamas.</a:t>
            </a:r>
          </a:p>
          <a:p>
            <a:pPr marL="0" indent="0">
              <a:buNone/>
            </a:pPr>
            <a:r>
              <a:rPr lang="it-IT" dirty="0"/>
              <a:t>ISRAELE</a:t>
            </a:r>
          </a:p>
          <a:p>
            <a:pPr marL="0" indent="0">
              <a:buNone/>
            </a:pPr>
            <a:r>
              <a:rPr lang="it-IT" sz="1600" dirty="0"/>
              <a:t>Impossibilità di accesso per alcuni operatori umanitari in base alla loro nazionalità o – spesso –al nome.</a:t>
            </a:r>
          </a:p>
          <a:p>
            <a:pPr marL="0" indent="0">
              <a:buNone/>
            </a:pPr>
            <a:r>
              <a:rPr lang="it-IT" sz="1600" dirty="0"/>
              <a:t>Impossibilità difficoltà di movimento dentro/fuori Gaza sia per i </a:t>
            </a:r>
            <a:r>
              <a:rPr lang="it-IT" sz="1600" dirty="0" err="1"/>
              <a:t>Gazawi</a:t>
            </a:r>
            <a:r>
              <a:rPr lang="it-IT" sz="1600" dirty="0"/>
              <a:t> che per i Palestinesi in genere.</a:t>
            </a:r>
          </a:p>
          <a:p>
            <a:pPr marL="0" indent="0">
              <a:buNone/>
            </a:pPr>
            <a:r>
              <a:rPr lang="it-IT" sz="1600" dirty="0"/>
              <a:t>Ingresso di materiali soggetto a </a:t>
            </a:r>
            <a:r>
              <a:rPr lang="it-IT" sz="1600" dirty="0" err="1"/>
              <a:t>ban</a:t>
            </a:r>
            <a:r>
              <a:rPr lang="it-IT" sz="1600" dirty="0"/>
              <a:t>. Lista delle restrizioni non pubblica e non fissa.</a:t>
            </a:r>
          </a:p>
          <a:p>
            <a:pPr marL="0" indent="0">
              <a:buNone/>
            </a:pPr>
            <a:r>
              <a:rPr lang="it-IT" dirty="0"/>
              <a:t>DFA</a:t>
            </a:r>
          </a:p>
          <a:p>
            <a:pPr marL="0" indent="0">
              <a:buNone/>
            </a:pPr>
            <a:r>
              <a:rPr lang="it-IT" sz="1600" dirty="0"/>
              <a:t>Restrizioni nel tipo di attività possibili (no Salute Mentale)</a:t>
            </a:r>
          </a:p>
          <a:p>
            <a:pPr marL="0" indent="0">
              <a:buNone/>
            </a:pPr>
            <a:r>
              <a:rPr lang="it-IT" sz="1600" dirty="0"/>
              <a:t>Clima di sospetto e controllo continuo</a:t>
            </a:r>
          </a:p>
          <a:p>
            <a:pPr marL="0" indent="0">
              <a:buNone/>
            </a:pPr>
            <a:r>
              <a:rPr lang="it-IT" sz="1600" dirty="0"/>
              <a:t>Controllo sui movimenti in/out sia dello staff nazionale che internazionale («collaborazionisti israeliani»)</a:t>
            </a:r>
          </a:p>
          <a:p>
            <a:pPr marL="0" indent="0">
              <a:buNone/>
            </a:pPr>
            <a:endParaRPr lang="it-IT" sz="1600" dirty="0"/>
          </a:p>
        </p:txBody>
      </p:sp>
      <p:sp>
        <p:nvSpPr>
          <p:cNvPr id="4" name="Segnaposto data 3">
            <a:extLst>
              <a:ext uri="{FF2B5EF4-FFF2-40B4-BE49-F238E27FC236}">
                <a16:creationId xmlns:a16="http://schemas.microsoft.com/office/drawing/2014/main" id="{6076888F-C64A-E9D1-D763-EB1154526582}"/>
              </a:ext>
            </a:extLst>
          </p:cNvPr>
          <p:cNvSpPr>
            <a:spLocks noGrp="1"/>
          </p:cNvSpPr>
          <p:nvPr>
            <p:ph type="dt" sz="half" idx="10"/>
          </p:nvPr>
        </p:nvSpPr>
        <p:spPr/>
        <p:txBody>
          <a:bodyPr/>
          <a:lstStyle/>
          <a:p>
            <a:pPr>
              <a:defRPr/>
            </a:pPr>
            <a:endParaRPr lang="en-US" altLang="en-US" dirty="0"/>
          </a:p>
        </p:txBody>
      </p:sp>
      <p:sp>
        <p:nvSpPr>
          <p:cNvPr id="5" name="Segnaposto numero diapositiva 4">
            <a:extLst>
              <a:ext uri="{FF2B5EF4-FFF2-40B4-BE49-F238E27FC236}">
                <a16:creationId xmlns:a16="http://schemas.microsoft.com/office/drawing/2014/main" id="{04D6F429-3AB6-3D2F-5170-2F365B9C3914}"/>
              </a:ext>
            </a:extLst>
          </p:cNvPr>
          <p:cNvSpPr>
            <a:spLocks noGrp="1"/>
          </p:cNvSpPr>
          <p:nvPr>
            <p:ph type="sldNum" sz="quarter" idx="12"/>
          </p:nvPr>
        </p:nvSpPr>
        <p:spPr/>
        <p:txBody>
          <a:bodyPr/>
          <a:lstStyle/>
          <a:p>
            <a:pPr>
              <a:defRPr/>
            </a:pPr>
            <a:fld id="{B2BCD34A-2B15-4A07-8B72-6106D16964E9}" type="slidenum">
              <a:rPr lang="en-US" altLang="en-US" smtClean="0"/>
              <a:pPr>
                <a:defRPr/>
              </a:pPr>
              <a:t>21</a:t>
            </a:fld>
            <a:endParaRPr lang="en-US" altLang="en-US"/>
          </a:p>
        </p:txBody>
      </p:sp>
    </p:spTree>
    <p:extLst>
      <p:ext uri="{BB962C8B-B14F-4D97-AF65-F5344CB8AC3E}">
        <p14:creationId xmlns:p14="http://schemas.microsoft.com/office/powerpoint/2010/main" val="205141190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BDDD49A-0153-1127-2B42-603ABD38E38E}"/>
              </a:ext>
            </a:extLst>
          </p:cNvPr>
          <p:cNvSpPr>
            <a:spLocks noGrp="1"/>
          </p:cNvSpPr>
          <p:nvPr>
            <p:ph type="title"/>
          </p:nvPr>
        </p:nvSpPr>
        <p:spPr/>
        <p:txBody>
          <a:bodyPr/>
          <a:lstStyle/>
          <a:p>
            <a:r>
              <a:rPr lang="it-IT" sz="3200" dirty="0"/>
              <a:t>Azione umanitaria a Gaza oggi: è possibile lavorare con un conflitto in corso? </a:t>
            </a:r>
          </a:p>
        </p:txBody>
      </p:sp>
      <p:pic>
        <p:nvPicPr>
          <p:cNvPr id="7" name="Segnaposto contenuto 6">
            <a:extLst>
              <a:ext uri="{FF2B5EF4-FFF2-40B4-BE49-F238E27FC236}">
                <a16:creationId xmlns:a16="http://schemas.microsoft.com/office/drawing/2014/main" id="{18FD28F7-BE41-00FF-1698-6B8A90E116E9}"/>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4513" y="1620829"/>
            <a:ext cx="2102727" cy="2722571"/>
          </a:xfrm>
        </p:spPr>
      </p:pic>
      <p:sp>
        <p:nvSpPr>
          <p:cNvPr id="4" name="Segnaposto data 3">
            <a:extLst>
              <a:ext uri="{FF2B5EF4-FFF2-40B4-BE49-F238E27FC236}">
                <a16:creationId xmlns:a16="http://schemas.microsoft.com/office/drawing/2014/main" id="{0F7D81F7-40FD-97DB-1E07-29222B1A93DD}"/>
              </a:ext>
            </a:extLst>
          </p:cNvPr>
          <p:cNvSpPr>
            <a:spLocks noGrp="1"/>
          </p:cNvSpPr>
          <p:nvPr>
            <p:ph type="dt" sz="half" idx="10"/>
          </p:nvPr>
        </p:nvSpPr>
        <p:spPr/>
        <p:txBody>
          <a:bodyPr/>
          <a:lstStyle/>
          <a:p>
            <a:pPr>
              <a:defRPr/>
            </a:pPr>
            <a:endParaRPr lang="en-US" altLang="en-US" dirty="0"/>
          </a:p>
        </p:txBody>
      </p:sp>
      <p:sp>
        <p:nvSpPr>
          <p:cNvPr id="5" name="Segnaposto numero diapositiva 4">
            <a:extLst>
              <a:ext uri="{FF2B5EF4-FFF2-40B4-BE49-F238E27FC236}">
                <a16:creationId xmlns:a16="http://schemas.microsoft.com/office/drawing/2014/main" id="{4FEE73D2-460E-C15D-60E4-E2A39F5CD9DB}"/>
              </a:ext>
            </a:extLst>
          </p:cNvPr>
          <p:cNvSpPr>
            <a:spLocks noGrp="1"/>
          </p:cNvSpPr>
          <p:nvPr>
            <p:ph type="sldNum" sz="quarter" idx="12"/>
          </p:nvPr>
        </p:nvSpPr>
        <p:spPr/>
        <p:txBody>
          <a:bodyPr/>
          <a:lstStyle/>
          <a:p>
            <a:pPr>
              <a:defRPr/>
            </a:pPr>
            <a:fld id="{B2BCD34A-2B15-4A07-8B72-6106D16964E9}" type="slidenum">
              <a:rPr lang="en-US" altLang="en-US" smtClean="0"/>
              <a:pPr>
                <a:defRPr/>
              </a:pPr>
              <a:t>22</a:t>
            </a:fld>
            <a:endParaRPr lang="en-US" altLang="en-US"/>
          </a:p>
        </p:txBody>
      </p:sp>
      <p:pic>
        <p:nvPicPr>
          <p:cNvPr id="9" name="Immagine 8">
            <a:extLst>
              <a:ext uri="{FF2B5EF4-FFF2-40B4-BE49-F238E27FC236}">
                <a16:creationId xmlns:a16="http://schemas.microsoft.com/office/drawing/2014/main" id="{4A74F648-0341-DD46-B5C1-59DDC5EE634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14800" y="3611562"/>
            <a:ext cx="2582945" cy="3083140"/>
          </a:xfrm>
          <a:prstGeom prst="rect">
            <a:avLst/>
          </a:prstGeom>
        </p:spPr>
      </p:pic>
      <p:pic>
        <p:nvPicPr>
          <p:cNvPr id="11" name="Immagine 10">
            <a:extLst>
              <a:ext uri="{FF2B5EF4-FFF2-40B4-BE49-F238E27FC236}">
                <a16:creationId xmlns:a16="http://schemas.microsoft.com/office/drawing/2014/main" id="{CE3447BF-5311-D9CC-20B8-33C9BC3A5B5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20191" y="1828801"/>
            <a:ext cx="2045918" cy="2473258"/>
          </a:xfrm>
          <a:prstGeom prst="rect">
            <a:avLst/>
          </a:prstGeom>
        </p:spPr>
      </p:pic>
      <p:pic>
        <p:nvPicPr>
          <p:cNvPr id="13" name="Immagine 12">
            <a:extLst>
              <a:ext uri="{FF2B5EF4-FFF2-40B4-BE49-F238E27FC236}">
                <a16:creationId xmlns:a16="http://schemas.microsoft.com/office/drawing/2014/main" id="{B7B1A9D0-3F90-F554-EB41-428C1077AB9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4793225"/>
            <a:ext cx="3657600" cy="2012289"/>
          </a:xfrm>
          <a:prstGeom prst="rect">
            <a:avLst/>
          </a:prstGeom>
        </p:spPr>
      </p:pic>
      <p:pic>
        <p:nvPicPr>
          <p:cNvPr id="15" name="Immagine 14">
            <a:extLst>
              <a:ext uri="{FF2B5EF4-FFF2-40B4-BE49-F238E27FC236}">
                <a16:creationId xmlns:a16="http://schemas.microsoft.com/office/drawing/2014/main" id="{049C915A-88C4-A562-0F8F-631990007B5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151440" y="1278373"/>
            <a:ext cx="1676400" cy="1823861"/>
          </a:xfrm>
          <a:prstGeom prst="rect">
            <a:avLst/>
          </a:prstGeom>
        </p:spPr>
      </p:pic>
      <p:pic>
        <p:nvPicPr>
          <p:cNvPr id="17" name="Immagine 16">
            <a:extLst>
              <a:ext uri="{FF2B5EF4-FFF2-40B4-BE49-F238E27FC236}">
                <a16:creationId xmlns:a16="http://schemas.microsoft.com/office/drawing/2014/main" id="{5D329F35-F114-AE7C-6BCD-69889132324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340701" y="1479296"/>
            <a:ext cx="2459857" cy="2070608"/>
          </a:xfrm>
          <a:prstGeom prst="rect">
            <a:avLst/>
          </a:prstGeom>
        </p:spPr>
      </p:pic>
      <p:pic>
        <p:nvPicPr>
          <p:cNvPr id="19" name="Immagine 18">
            <a:extLst>
              <a:ext uri="{FF2B5EF4-FFF2-40B4-BE49-F238E27FC236}">
                <a16:creationId xmlns:a16="http://schemas.microsoft.com/office/drawing/2014/main" id="{9FA71BD0-A064-3B54-D6FC-51B35282DB0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903372" y="3429001"/>
            <a:ext cx="2275639" cy="3451956"/>
          </a:xfrm>
          <a:prstGeom prst="rect">
            <a:avLst/>
          </a:prstGeom>
        </p:spPr>
      </p:pic>
    </p:spTree>
    <p:extLst>
      <p:ext uri="{BB962C8B-B14F-4D97-AF65-F5344CB8AC3E}">
        <p14:creationId xmlns:p14="http://schemas.microsoft.com/office/powerpoint/2010/main" val="2981935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1971" name="Espace réservé du numéro de diapositive 3">
            <a:extLst>
              <a:ext uri="{FF2B5EF4-FFF2-40B4-BE49-F238E27FC236}">
                <a16:creationId xmlns:a16="http://schemas.microsoft.com/office/drawing/2014/main" id="{1C323997-F4A9-42EC-A757-3B069D529AE3}"/>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fld id="{F1E8AA74-2C19-47F7-B3D0-42BC80C9386F}" type="slidenum">
              <a:rPr lang="en-US" altLang="en-US" sz="1200" smtClean="0">
                <a:solidFill>
                  <a:srgbClr val="898989"/>
                </a:solidFill>
              </a:rPr>
              <a:pPr>
                <a:spcBef>
                  <a:spcPct val="0"/>
                </a:spcBef>
                <a:buFontTx/>
                <a:buNone/>
              </a:pPr>
              <a:t>23</a:t>
            </a:fld>
            <a:endParaRPr lang="en-US" altLang="en-US" sz="1200">
              <a:solidFill>
                <a:srgbClr val="898989"/>
              </a:solidFill>
            </a:endParaRPr>
          </a:p>
        </p:txBody>
      </p:sp>
      <p:cxnSp>
        <p:nvCxnSpPr>
          <p:cNvPr id="6" name="Connecteur droit 5">
            <a:extLst>
              <a:ext uri="{FF2B5EF4-FFF2-40B4-BE49-F238E27FC236}">
                <a16:creationId xmlns:a16="http://schemas.microsoft.com/office/drawing/2014/main" id="{50F6D680-964F-4947-BC1A-642AA8A0B2EA}"/>
              </a:ext>
            </a:extLst>
          </p:cNvPr>
          <p:cNvCxnSpPr/>
          <p:nvPr/>
        </p:nvCxnSpPr>
        <p:spPr>
          <a:xfrm>
            <a:off x="533400" y="1346200"/>
            <a:ext cx="8229600" cy="0"/>
          </a:xfrm>
          <a:prstGeom prst="line">
            <a:avLst/>
          </a:prstGeom>
          <a:ln w="317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1" name="Subtitle 2">
            <a:extLst>
              <a:ext uri="{FF2B5EF4-FFF2-40B4-BE49-F238E27FC236}">
                <a16:creationId xmlns:a16="http://schemas.microsoft.com/office/drawing/2014/main" id="{02856DED-E569-4B2E-AD3F-8EADAAC394B7}"/>
              </a:ext>
            </a:extLst>
          </p:cNvPr>
          <p:cNvSpPr txBox="1">
            <a:spLocks/>
          </p:cNvSpPr>
          <p:nvPr/>
        </p:nvSpPr>
        <p:spPr bwMode="auto">
          <a:xfrm>
            <a:off x="4953000" y="469900"/>
            <a:ext cx="3810000" cy="673100"/>
          </a:xfrm>
          <a:prstGeom prst="rect">
            <a:avLst/>
          </a:prstGeom>
          <a:noFill/>
          <a:ln>
            <a:noFill/>
          </a:ln>
        </p:spPr>
        <p:txBody>
          <a:bodyPr>
            <a:normAutofit/>
          </a:bodyPr>
          <a:lstStyle>
            <a:lvl1pPr marL="0" indent="0" algn="ctr" rtl="0" eaLnBrk="0" fontAlgn="base" hangingPunct="0">
              <a:spcBef>
                <a:spcPct val="20000"/>
              </a:spcBef>
              <a:spcAft>
                <a:spcPct val="0"/>
              </a:spcAft>
              <a:buFont typeface="Arial" charset="0"/>
              <a:buNone/>
              <a:defRPr sz="3200" kern="1200">
                <a:solidFill>
                  <a:schemeClr val="tx1">
                    <a:tint val="75000"/>
                  </a:schemeClr>
                </a:solidFill>
                <a:latin typeface="+mn-lt"/>
                <a:ea typeface="MS PGothic" pitchFamily="34" charset="-128"/>
                <a:cs typeface="+mn-cs"/>
              </a:defRPr>
            </a:lvl1pPr>
            <a:lvl2pPr marL="457200" indent="0" algn="ctr" rtl="0" eaLnBrk="0" fontAlgn="base" hangingPunct="0">
              <a:spcBef>
                <a:spcPct val="20000"/>
              </a:spcBef>
              <a:spcAft>
                <a:spcPct val="0"/>
              </a:spcAft>
              <a:buFont typeface="Arial" charset="0"/>
              <a:buNone/>
              <a:defRPr sz="2800" kern="1200">
                <a:solidFill>
                  <a:schemeClr val="tx1">
                    <a:tint val="75000"/>
                  </a:schemeClr>
                </a:solidFill>
                <a:latin typeface="+mn-lt"/>
                <a:ea typeface="MS PGothic" pitchFamily="34" charset="-128"/>
                <a:cs typeface="+mn-cs"/>
              </a:defRPr>
            </a:lvl2pPr>
            <a:lvl3pPr marL="914400" indent="0" algn="ctr" rtl="0" eaLnBrk="0" fontAlgn="base" hangingPunct="0">
              <a:spcBef>
                <a:spcPct val="20000"/>
              </a:spcBef>
              <a:spcAft>
                <a:spcPct val="0"/>
              </a:spcAft>
              <a:buFont typeface="Arial" charset="0"/>
              <a:buNone/>
              <a:defRPr sz="2400" kern="1200">
                <a:solidFill>
                  <a:schemeClr val="tx1">
                    <a:tint val="75000"/>
                  </a:schemeClr>
                </a:solidFill>
                <a:latin typeface="+mn-lt"/>
                <a:ea typeface="MS PGothic" pitchFamily="34" charset="-128"/>
                <a:cs typeface="+mn-cs"/>
              </a:defRPr>
            </a:lvl3pPr>
            <a:lvl4pPr marL="1371600" indent="0" algn="ctr" rtl="0" eaLnBrk="0" fontAlgn="base" hangingPunct="0">
              <a:spcBef>
                <a:spcPct val="20000"/>
              </a:spcBef>
              <a:spcAft>
                <a:spcPct val="0"/>
              </a:spcAft>
              <a:buFont typeface="Arial" charset="0"/>
              <a:buNone/>
              <a:defRPr sz="2000" kern="1200">
                <a:solidFill>
                  <a:schemeClr val="tx1">
                    <a:tint val="75000"/>
                  </a:schemeClr>
                </a:solidFill>
                <a:latin typeface="+mn-lt"/>
                <a:ea typeface="MS PGothic" pitchFamily="34" charset="-128"/>
                <a:cs typeface="+mn-cs"/>
              </a:defRPr>
            </a:lvl4pPr>
            <a:lvl5pPr marL="1828800" indent="0" algn="ctr" rtl="0" eaLnBrk="0" fontAlgn="base" hangingPunct="0">
              <a:spcBef>
                <a:spcPct val="20000"/>
              </a:spcBef>
              <a:spcAft>
                <a:spcPct val="0"/>
              </a:spcAft>
              <a:buFont typeface="Arial" charset="0"/>
              <a:buNone/>
              <a:defRPr sz="2000" kern="1200">
                <a:solidFill>
                  <a:schemeClr val="tx1">
                    <a:tint val="75000"/>
                  </a:schemeClr>
                </a:solidFill>
                <a:latin typeface="+mn-lt"/>
                <a:ea typeface="MS PGothic" pitchFamily="34" charset="-128"/>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r" eaLnBrk="1" fontAlgn="auto" hangingPunct="1">
              <a:spcAft>
                <a:spcPts val="0"/>
              </a:spcAft>
              <a:buFont typeface="Arial" pitchFamily="34" charset="0"/>
              <a:buNone/>
              <a:defRPr/>
            </a:pPr>
            <a:endParaRPr lang="fr-FR" sz="2400" i="1" dirty="0">
              <a:solidFill>
                <a:prstClr val="black"/>
              </a:solidFill>
            </a:endParaRPr>
          </a:p>
        </p:txBody>
      </p:sp>
      <p:sp>
        <p:nvSpPr>
          <p:cNvPr id="211975" name="TextBox 4">
            <a:extLst>
              <a:ext uri="{FF2B5EF4-FFF2-40B4-BE49-F238E27FC236}">
                <a16:creationId xmlns:a16="http://schemas.microsoft.com/office/drawing/2014/main" id="{0AE74B68-1C14-40BB-A319-6F0FDDB27A78}"/>
              </a:ext>
            </a:extLst>
          </p:cNvPr>
          <p:cNvSpPr txBox="1">
            <a:spLocks noChangeArrowheads="1"/>
          </p:cNvSpPr>
          <p:nvPr/>
        </p:nvSpPr>
        <p:spPr bwMode="auto">
          <a:xfrm>
            <a:off x="4114800" y="2871788"/>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endParaRPr lang="en-US" altLang="en-US" sz="1800">
              <a:solidFill>
                <a:srgbClr val="000000"/>
              </a:solidFill>
            </a:endParaRPr>
          </a:p>
        </p:txBody>
      </p:sp>
      <p:sp>
        <p:nvSpPr>
          <p:cNvPr id="211976" name="TextBox 1">
            <a:extLst>
              <a:ext uri="{FF2B5EF4-FFF2-40B4-BE49-F238E27FC236}">
                <a16:creationId xmlns:a16="http://schemas.microsoft.com/office/drawing/2014/main" id="{EA8A8BB2-4BE6-494A-AA27-BCB71D941F17}"/>
              </a:ext>
            </a:extLst>
          </p:cNvPr>
          <p:cNvSpPr txBox="1">
            <a:spLocks noChangeArrowheads="1"/>
          </p:cNvSpPr>
          <p:nvPr/>
        </p:nvSpPr>
        <p:spPr bwMode="auto">
          <a:xfrm>
            <a:off x="914400" y="1897827"/>
            <a:ext cx="7124699" cy="2862322"/>
          </a:xfrm>
          <a:prstGeom prst="rect">
            <a:avLst/>
          </a:prstGeom>
          <a:noFill/>
          <a:ln>
            <a:noFill/>
          </a:ln>
          <a:scene3d>
            <a:camera prst="orthographicFront"/>
            <a:lightRig rig="morning" dir="t"/>
          </a:scene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pPr>
            <a:r>
              <a:rPr lang="en-US" altLang="en-US" sz="6000" dirty="0">
                <a:solidFill>
                  <a:srgbClr val="000000"/>
                </a:solidFill>
              </a:rPr>
              <a:t>THANK YOU   </a:t>
            </a:r>
          </a:p>
          <a:p>
            <a:pPr algn="ctr">
              <a:spcBef>
                <a:spcPct val="0"/>
              </a:spcBef>
              <a:buFontTx/>
              <a:buNone/>
            </a:pPr>
            <a:r>
              <a:rPr lang="en-US" altLang="en-US" sz="6000" dirty="0" err="1">
                <a:solidFill>
                  <a:srgbClr val="000000"/>
                </a:solidFill>
              </a:rPr>
              <a:t>Grazie</a:t>
            </a:r>
            <a:endParaRPr lang="en-US" altLang="en-US" sz="6000" dirty="0">
              <a:solidFill>
                <a:srgbClr val="000000"/>
              </a:solidFill>
            </a:endParaRPr>
          </a:p>
          <a:p>
            <a:pPr algn="ctr">
              <a:spcBef>
                <a:spcPct val="0"/>
              </a:spcBef>
              <a:buFontTx/>
              <a:buNone/>
            </a:pPr>
            <a:r>
              <a:rPr lang="ar-AE" altLang="en-US" sz="6000" dirty="0">
                <a:solidFill>
                  <a:srgbClr val="000000"/>
                </a:solidFill>
              </a:rPr>
              <a:t>شكرًا</a:t>
            </a:r>
            <a:r>
              <a:rPr lang="en-US" altLang="en-US" sz="6000" dirty="0">
                <a:solidFill>
                  <a:srgbClr val="000000"/>
                </a:solidFill>
              </a:rPr>
              <a:t>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94BFCCA4-109C-4B21-816E-144FE75C38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22F694B4-7566-7EF7-80CF-6665FDD604EB}"/>
              </a:ext>
            </a:extLst>
          </p:cNvPr>
          <p:cNvSpPr>
            <a:spLocks noGrp="1"/>
          </p:cNvSpPr>
          <p:nvPr>
            <p:ph type="title"/>
          </p:nvPr>
        </p:nvSpPr>
        <p:spPr>
          <a:xfrm>
            <a:off x="473188" y="643465"/>
            <a:ext cx="2921519" cy="1846615"/>
          </a:xfrm>
        </p:spPr>
        <p:txBody>
          <a:bodyPr vert="horz" lIns="91440" tIns="45720" rIns="91440" bIns="45720" rtlCol="0" anchor="b">
            <a:normAutofit/>
          </a:bodyPr>
          <a:lstStyle/>
          <a:p>
            <a:pPr algn="l" eaLnBrk="1" hangingPunct="1">
              <a:lnSpc>
                <a:spcPct val="90000"/>
              </a:lnSpc>
            </a:pPr>
            <a:r>
              <a:rPr lang="en-US" sz="4700">
                <a:ea typeface="+mj-ea"/>
              </a:rPr>
              <a:t>Gaza, Palestina</a:t>
            </a:r>
          </a:p>
        </p:txBody>
      </p:sp>
      <p:sp>
        <p:nvSpPr>
          <p:cNvPr id="33" name="sketch line">
            <a:extLst>
              <a:ext uri="{FF2B5EF4-FFF2-40B4-BE49-F238E27FC236}">
                <a16:creationId xmlns:a16="http://schemas.microsoft.com/office/drawing/2014/main" id="{0059B5C0-FEC8-4370-AF45-02E3AEF6FA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0060" y="2659144"/>
            <a:ext cx="2674620" cy="18288"/>
          </a:xfrm>
          <a:custGeom>
            <a:avLst/>
            <a:gdLst>
              <a:gd name="connsiteX0" fmla="*/ 0 w 2674620"/>
              <a:gd name="connsiteY0" fmla="*/ 0 h 18288"/>
              <a:gd name="connsiteX1" fmla="*/ 641909 w 2674620"/>
              <a:gd name="connsiteY1" fmla="*/ 0 h 18288"/>
              <a:gd name="connsiteX2" fmla="*/ 1337310 w 2674620"/>
              <a:gd name="connsiteY2" fmla="*/ 0 h 18288"/>
              <a:gd name="connsiteX3" fmla="*/ 1979219 w 2674620"/>
              <a:gd name="connsiteY3" fmla="*/ 0 h 18288"/>
              <a:gd name="connsiteX4" fmla="*/ 2674620 w 2674620"/>
              <a:gd name="connsiteY4" fmla="*/ 0 h 18288"/>
              <a:gd name="connsiteX5" fmla="*/ 2674620 w 2674620"/>
              <a:gd name="connsiteY5" fmla="*/ 18288 h 18288"/>
              <a:gd name="connsiteX6" fmla="*/ 1952473 w 2674620"/>
              <a:gd name="connsiteY6" fmla="*/ 18288 h 18288"/>
              <a:gd name="connsiteX7" fmla="*/ 1257071 w 2674620"/>
              <a:gd name="connsiteY7" fmla="*/ 18288 h 18288"/>
              <a:gd name="connsiteX8" fmla="*/ 615163 w 2674620"/>
              <a:gd name="connsiteY8" fmla="*/ 18288 h 18288"/>
              <a:gd name="connsiteX9" fmla="*/ 0 w 2674620"/>
              <a:gd name="connsiteY9" fmla="*/ 18288 h 18288"/>
              <a:gd name="connsiteX10" fmla="*/ 0 w 2674620"/>
              <a:gd name="connsiteY10" fmla="*/ 0 h 18288"/>
              <a:gd name="connsiteX0" fmla="*/ 0 w 2674620"/>
              <a:gd name="connsiteY0" fmla="*/ 0 h 18288"/>
              <a:gd name="connsiteX1" fmla="*/ 668655 w 2674620"/>
              <a:gd name="connsiteY1" fmla="*/ 0 h 18288"/>
              <a:gd name="connsiteX2" fmla="*/ 1364056 w 2674620"/>
              <a:gd name="connsiteY2" fmla="*/ 0 h 18288"/>
              <a:gd name="connsiteX3" fmla="*/ 2005965 w 2674620"/>
              <a:gd name="connsiteY3" fmla="*/ 0 h 18288"/>
              <a:gd name="connsiteX4" fmla="*/ 2674620 w 2674620"/>
              <a:gd name="connsiteY4" fmla="*/ 0 h 18288"/>
              <a:gd name="connsiteX5" fmla="*/ 2674620 w 2674620"/>
              <a:gd name="connsiteY5" fmla="*/ 18288 h 18288"/>
              <a:gd name="connsiteX6" fmla="*/ 1979219 w 2674620"/>
              <a:gd name="connsiteY6" fmla="*/ 18288 h 18288"/>
              <a:gd name="connsiteX7" fmla="*/ 1364056 w 2674620"/>
              <a:gd name="connsiteY7" fmla="*/ 18288 h 18288"/>
              <a:gd name="connsiteX8" fmla="*/ 748894 w 2674620"/>
              <a:gd name="connsiteY8" fmla="*/ 18288 h 18288"/>
              <a:gd name="connsiteX9" fmla="*/ 0 w 2674620"/>
              <a:gd name="connsiteY9" fmla="*/ 18288 h 18288"/>
              <a:gd name="connsiteX10" fmla="*/ 0 w 2674620"/>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74620" h="18288" fill="none" extrusionOk="0">
                <a:moveTo>
                  <a:pt x="0" y="0"/>
                </a:moveTo>
                <a:cubicBezTo>
                  <a:pt x="244784" y="-59462"/>
                  <a:pt x="371059" y="-9567"/>
                  <a:pt x="641909" y="0"/>
                </a:cubicBezTo>
                <a:cubicBezTo>
                  <a:pt x="852702" y="-34394"/>
                  <a:pt x="1150197" y="-13026"/>
                  <a:pt x="1337310" y="0"/>
                </a:cubicBezTo>
                <a:cubicBezTo>
                  <a:pt x="1545002" y="462"/>
                  <a:pt x="1824883" y="-27411"/>
                  <a:pt x="1979219" y="0"/>
                </a:cubicBezTo>
                <a:cubicBezTo>
                  <a:pt x="2152005" y="-16441"/>
                  <a:pt x="2392100" y="-18994"/>
                  <a:pt x="2674620" y="0"/>
                </a:cubicBezTo>
                <a:cubicBezTo>
                  <a:pt x="2674339" y="6049"/>
                  <a:pt x="2675054" y="9680"/>
                  <a:pt x="2674620" y="18288"/>
                </a:cubicBezTo>
                <a:cubicBezTo>
                  <a:pt x="2423389" y="24148"/>
                  <a:pt x="2141968" y="-7936"/>
                  <a:pt x="1952473" y="18288"/>
                </a:cubicBezTo>
                <a:cubicBezTo>
                  <a:pt x="1780305" y="17626"/>
                  <a:pt x="1496173" y="19594"/>
                  <a:pt x="1257071" y="18288"/>
                </a:cubicBezTo>
                <a:cubicBezTo>
                  <a:pt x="1056953" y="-3384"/>
                  <a:pt x="901133" y="52866"/>
                  <a:pt x="615163" y="18288"/>
                </a:cubicBezTo>
                <a:cubicBezTo>
                  <a:pt x="349800" y="-20258"/>
                  <a:pt x="273215" y="4261"/>
                  <a:pt x="0" y="18288"/>
                </a:cubicBezTo>
                <a:cubicBezTo>
                  <a:pt x="114" y="10799"/>
                  <a:pt x="22" y="7235"/>
                  <a:pt x="0" y="0"/>
                </a:cubicBezTo>
                <a:close/>
              </a:path>
              <a:path w="2674620" h="18288" stroke="0" extrusionOk="0">
                <a:moveTo>
                  <a:pt x="0" y="0"/>
                </a:moveTo>
                <a:cubicBezTo>
                  <a:pt x="204439" y="-5824"/>
                  <a:pt x="392275" y="-30066"/>
                  <a:pt x="668655" y="0"/>
                </a:cubicBezTo>
                <a:cubicBezTo>
                  <a:pt x="957286" y="-376"/>
                  <a:pt x="1203158" y="45046"/>
                  <a:pt x="1364056" y="0"/>
                </a:cubicBezTo>
                <a:cubicBezTo>
                  <a:pt x="1550728" y="-8702"/>
                  <a:pt x="1671920" y="-3421"/>
                  <a:pt x="2005965" y="0"/>
                </a:cubicBezTo>
                <a:cubicBezTo>
                  <a:pt x="2322666" y="-135"/>
                  <a:pt x="2467652" y="-30677"/>
                  <a:pt x="2674620" y="0"/>
                </a:cubicBezTo>
                <a:cubicBezTo>
                  <a:pt x="2674455" y="7408"/>
                  <a:pt x="2674515" y="10716"/>
                  <a:pt x="2674620" y="18288"/>
                </a:cubicBezTo>
                <a:cubicBezTo>
                  <a:pt x="2371053" y="15470"/>
                  <a:pt x="2240924" y="26204"/>
                  <a:pt x="1979219" y="18288"/>
                </a:cubicBezTo>
                <a:cubicBezTo>
                  <a:pt x="1712405" y="9551"/>
                  <a:pt x="1538156" y="12622"/>
                  <a:pt x="1364056" y="18288"/>
                </a:cubicBezTo>
                <a:cubicBezTo>
                  <a:pt x="1249783" y="39943"/>
                  <a:pt x="985576" y="-5190"/>
                  <a:pt x="748894" y="18288"/>
                </a:cubicBezTo>
                <a:cubicBezTo>
                  <a:pt x="476497" y="7820"/>
                  <a:pt x="170842" y="20123"/>
                  <a:pt x="0" y="18288"/>
                </a:cubicBezTo>
                <a:cubicBezTo>
                  <a:pt x="-1620" y="12908"/>
                  <a:pt x="1024" y="6832"/>
                  <a:pt x="0" y="0"/>
                </a:cubicBezTo>
                <a:close/>
              </a:path>
              <a:path w="2674620" h="18288" fill="none" stroke="0" extrusionOk="0">
                <a:moveTo>
                  <a:pt x="0" y="0"/>
                </a:moveTo>
                <a:cubicBezTo>
                  <a:pt x="232099" y="-30512"/>
                  <a:pt x="411137" y="-34014"/>
                  <a:pt x="641909" y="0"/>
                </a:cubicBezTo>
                <a:cubicBezTo>
                  <a:pt x="859586" y="38119"/>
                  <a:pt x="1134207" y="4042"/>
                  <a:pt x="1337310" y="0"/>
                </a:cubicBezTo>
                <a:cubicBezTo>
                  <a:pt x="1567199" y="2223"/>
                  <a:pt x="1786850" y="8560"/>
                  <a:pt x="1979219" y="0"/>
                </a:cubicBezTo>
                <a:cubicBezTo>
                  <a:pt x="2153019" y="-5186"/>
                  <a:pt x="2360582" y="-4792"/>
                  <a:pt x="2674620" y="0"/>
                </a:cubicBezTo>
                <a:cubicBezTo>
                  <a:pt x="2674701" y="6251"/>
                  <a:pt x="2673798" y="9735"/>
                  <a:pt x="2674620" y="18288"/>
                </a:cubicBezTo>
                <a:cubicBezTo>
                  <a:pt x="2399111" y="61308"/>
                  <a:pt x="2147818" y="-25906"/>
                  <a:pt x="1952473" y="18288"/>
                </a:cubicBezTo>
                <a:cubicBezTo>
                  <a:pt x="1782364" y="48296"/>
                  <a:pt x="1427541" y="40602"/>
                  <a:pt x="1257071" y="18288"/>
                </a:cubicBezTo>
                <a:cubicBezTo>
                  <a:pt x="1035614" y="24244"/>
                  <a:pt x="862673" y="27626"/>
                  <a:pt x="615163" y="18288"/>
                </a:cubicBezTo>
                <a:cubicBezTo>
                  <a:pt x="345340" y="-22046"/>
                  <a:pt x="289158" y="22972"/>
                  <a:pt x="0" y="18288"/>
                </a:cubicBezTo>
                <a:cubicBezTo>
                  <a:pt x="1013" y="10844"/>
                  <a:pt x="-1097" y="783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448976505">
                  <a:custGeom>
                    <a:avLst/>
                    <a:gdLst>
                      <a:gd name="connsiteX0" fmla="*/ 0 w 2674620"/>
                      <a:gd name="connsiteY0" fmla="*/ 0 h 18288"/>
                      <a:gd name="connsiteX1" fmla="*/ 641909 w 2674620"/>
                      <a:gd name="connsiteY1" fmla="*/ 0 h 18288"/>
                      <a:gd name="connsiteX2" fmla="*/ 1337310 w 2674620"/>
                      <a:gd name="connsiteY2" fmla="*/ 0 h 18288"/>
                      <a:gd name="connsiteX3" fmla="*/ 1979219 w 2674620"/>
                      <a:gd name="connsiteY3" fmla="*/ 0 h 18288"/>
                      <a:gd name="connsiteX4" fmla="*/ 2674620 w 2674620"/>
                      <a:gd name="connsiteY4" fmla="*/ 0 h 18288"/>
                      <a:gd name="connsiteX5" fmla="*/ 2674620 w 2674620"/>
                      <a:gd name="connsiteY5" fmla="*/ 18288 h 18288"/>
                      <a:gd name="connsiteX6" fmla="*/ 1952473 w 2674620"/>
                      <a:gd name="connsiteY6" fmla="*/ 18288 h 18288"/>
                      <a:gd name="connsiteX7" fmla="*/ 1257071 w 2674620"/>
                      <a:gd name="connsiteY7" fmla="*/ 18288 h 18288"/>
                      <a:gd name="connsiteX8" fmla="*/ 615163 w 2674620"/>
                      <a:gd name="connsiteY8" fmla="*/ 18288 h 18288"/>
                      <a:gd name="connsiteX9" fmla="*/ 0 w 2674620"/>
                      <a:gd name="connsiteY9" fmla="*/ 18288 h 18288"/>
                      <a:gd name="connsiteX10" fmla="*/ 0 w 2674620"/>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74620" h="18288" fill="none" extrusionOk="0">
                        <a:moveTo>
                          <a:pt x="0" y="0"/>
                        </a:moveTo>
                        <a:cubicBezTo>
                          <a:pt x="223686" y="-27283"/>
                          <a:pt x="416037" y="8041"/>
                          <a:pt x="641909" y="0"/>
                        </a:cubicBezTo>
                        <a:cubicBezTo>
                          <a:pt x="867781" y="-8041"/>
                          <a:pt x="1125885" y="15252"/>
                          <a:pt x="1337310" y="0"/>
                        </a:cubicBezTo>
                        <a:cubicBezTo>
                          <a:pt x="1548735" y="-15252"/>
                          <a:pt x="1809020" y="-2338"/>
                          <a:pt x="1979219" y="0"/>
                        </a:cubicBezTo>
                        <a:cubicBezTo>
                          <a:pt x="2149418" y="2338"/>
                          <a:pt x="2403746" y="-23101"/>
                          <a:pt x="2674620" y="0"/>
                        </a:cubicBezTo>
                        <a:cubicBezTo>
                          <a:pt x="2674874" y="6173"/>
                          <a:pt x="2674321" y="9417"/>
                          <a:pt x="2674620" y="18288"/>
                        </a:cubicBezTo>
                        <a:cubicBezTo>
                          <a:pt x="2384204" y="39407"/>
                          <a:pt x="2124794" y="9377"/>
                          <a:pt x="1952473" y="18288"/>
                        </a:cubicBezTo>
                        <a:cubicBezTo>
                          <a:pt x="1780152" y="27199"/>
                          <a:pt x="1469502" y="9163"/>
                          <a:pt x="1257071" y="18288"/>
                        </a:cubicBezTo>
                        <a:cubicBezTo>
                          <a:pt x="1044640" y="27413"/>
                          <a:pt x="886842" y="49997"/>
                          <a:pt x="615163" y="18288"/>
                        </a:cubicBezTo>
                        <a:cubicBezTo>
                          <a:pt x="343484" y="-13421"/>
                          <a:pt x="280198" y="10146"/>
                          <a:pt x="0" y="18288"/>
                        </a:cubicBezTo>
                        <a:cubicBezTo>
                          <a:pt x="569" y="10806"/>
                          <a:pt x="-314" y="7671"/>
                          <a:pt x="0" y="0"/>
                        </a:cubicBezTo>
                        <a:close/>
                      </a:path>
                      <a:path w="2674620" h="18288" stroke="0" extrusionOk="0">
                        <a:moveTo>
                          <a:pt x="0" y="0"/>
                        </a:moveTo>
                        <a:cubicBezTo>
                          <a:pt x="231855" y="-1293"/>
                          <a:pt x="402066" y="-28662"/>
                          <a:pt x="668655" y="0"/>
                        </a:cubicBezTo>
                        <a:cubicBezTo>
                          <a:pt x="935244" y="28662"/>
                          <a:pt x="1178759" y="24409"/>
                          <a:pt x="1364056" y="0"/>
                        </a:cubicBezTo>
                        <a:cubicBezTo>
                          <a:pt x="1549353" y="-24409"/>
                          <a:pt x="1706883" y="-9273"/>
                          <a:pt x="2005965" y="0"/>
                        </a:cubicBezTo>
                        <a:cubicBezTo>
                          <a:pt x="2305047" y="9273"/>
                          <a:pt x="2446507" y="-22114"/>
                          <a:pt x="2674620" y="0"/>
                        </a:cubicBezTo>
                        <a:cubicBezTo>
                          <a:pt x="2674290" y="6753"/>
                          <a:pt x="2674363" y="10653"/>
                          <a:pt x="2674620" y="18288"/>
                        </a:cubicBezTo>
                        <a:cubicBezTo>
                          <a:pt x="2376619" y="8269"/>
                          <a:pt x="2249009" y="47455"/>
                          <a:pt x="1979219" y="18288"/>
                        </a:cubicBezTo>
                        <a:cubicBezTo>
                          <a:pt x="1709429" y="-10879"/>
                          <a:pt x="1513733" y="36040"/>
                          <a:pt x="1364056" y="18288"/>
                        </a:cubicBezTo>
                        <a:cubicBezTo>
                          <a:pt x="1214379" y="536"/>
                          <a:pt x="982991" y="18989"/>
                          <a:pt x="748894" y="18288"/>
                        </a:cubicBezTo>
                        <a:cubicBezTo>
                          <a:pt x="514797" y="17587"/>
                          <a:pt x="177151" y="-5811"/>
                          <a:pt x="0" y="18288"/>
                        </a:cubicBezTo>
                        <a:cubicBezTo>
                          <a:pt x="-751" y="13461"/>
                          <a:pt x="911" y="7485"/>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asellaDiTesto 14">
            <a:extLst>
              <a:ext uri="{FF2B5EF4-FFF2-40B4-BE49-F238E27FC236}">
                <a16:creationId xmlns:a16="http://schemas.microsoft.com/office/drawing/2014/main" id="{08076E65-E913-A60C-7766-6F843996FE4B}"/>
              </a:ext>
            </a:extLst>
          </p:cNvPr>
          <p:cNvSpPr txBox="1"/>
          <p:nvPr/>
        </p:nvSpPr>
        <p:spPr>
          <a:xfrm>
            <a:off x="473202" y="2807167"/>
            <a:ext cx="2921641" cy="3386399"/>
          </a:xfrm>
          <a:prstGeom prst="rect">
            <a:avLst/>
          </a:prstGeom>
        </p:spPr>
        <p:txBody>
          <a:bodyPr vert="horz" lIns="91440" tIns="45720" rIns="91440" bIns="45720" rtlCol="0">
            <a:normAutofit/>
          </a:bodyPr>
          <a:lstStyle/>
          <a:p>
            <a:pPr indent="-228600" eaLnBrk="1" hangingPunct="1">
              <a:lnSpc>
                <a:spcPct val="90000"/>
              </a:lnSpc>
              <a:spcAft>
                <a:spcPts val="600"/>
              </a:spcAft>
              <a:buFont typeface="Arial" panose="020B0604020202020204" pitchFamily="34" charset="0"/>
              <a:buChar char="•"/>
            </a:pPr>
            <a:r>
              <a:rPr lang="en-US" dirty="0">
                <a:latin typeface="+mn-lt"/>
                <a:ea typeface="+mn-ea"/>
              </a:rPr>
              <a:t>Gaza Strip is a closed territory, and the freedom of individuals and goods is very limited, and it has been subjected to a series of brutal wars. As a result, the Gaza Strip has transformed from being a productive territory with an economic potential to a relief-based community that is surviving on international aid (Shaban, 2019).</a:t>
            </a:r>
          </a:p>
        </p:txBody>
      </p:sp>
      <p:pic>
        <p:nvPicPr>
          <p:cNvPr id="3" name="Immagine 2">
            <a:extLst>
              <a:ext uri="{FF2B5EF4-FFF2-40B4-BE49-F238E27FC236}">
                <a16:creationId xmlns:a16="http://schemas.microsoft.com/office/drawing/2014/main" id="{1066278A-DFE3-DAF7-BB5A-3321F66730A6}"/>
              </a:ext>
            </a:extLst>
          </p:cNvPr>
          <p:cNvPicPr>
            <a:picLocks noChangeAspect="1"/>
          </p:cNvPicPr>
          <p:nvPr/>
        </p:nvPicPr>
        <p:blipFill>
          <a:blip r:embed="rId3"/>
          <a:stretch>
            <a:fillRect/>
          </a:stretch>
        </p:blipFill>
        <p:spPr>
          <a:xfrm>
            <a:off x="3744468" y="730377"/>
            <a:ext cx="2324862" cy="2324862"/>
          </a:xfrm>
          <a:prstGeom prst="rect">
            <a:avLst/>
          </a:prstGeom>
        </p:spPr>
      </p:pic>
      <p:pic>
        <p:nvPicPr>
          <p:cNvPr id="6" name="Immagine 5">
            <a:extLst>
              <a:ext uri="{FF2B5EF4-FFF2-40B4-BE49-F238E27FC236}">
                <a16:creationId xmlns:a16="http://schemas.microsoft.com/office/drawing/2014/main" id="{C9D585C5-A1C5-DFD6-3B1B-540D76BF8A5D}"/>
              </a:ext>
            </a:extLst>
          </p:cNvPr>
          <p:cNvPicPr>
            <a:picLocks noChangeAspect="1"/>
          </p:cNvPicPr>
          <p:nvPr/>
        </p:nvPicPr>
        <p:blipFill>
          <a:blip r:embed="rId4"/>
          <a:stretch>
            <a:fillRect/>
          </a:stretch>
        </p:blipFill>
        <p:spPr>
          <a:xfrm>
            <a:off x="6943358" y="295656"/>
            <a:ext cx="1738884" cy="869442"/>
          </a:xfrm>
          <a:prstGeom prst="rect">
            <a:avLst/>
          </a:prstGeom>
        </p:spPr>
      </p:pic>
      <p:pic>
        <p:nvPicPr>
          <p:cNvPr id="7" name="Segnaposto contenuto 6">
            <a:extLst>
              <a:ext uri="{FF2B5EF4-FFF2-40B4-BE49-F238E27FC236}">
                <a16:creationId xmlns:a16="http://schemas.microsoft.com/office/drawing/2014/main" id="{54CE9592-3314-2479-7D2E-0EA04E1F14D4}"/>
              </a:ext>
            </a:extLst>
          </p:cNvPr>
          <p:cNvPicPr>
            <a:picLocks noGrp="1" noChangeAspect="1"/>
          </p:cNvPicPr>
          <p:nvPr>
            <p:ph idx="1"/>
          </p:nvPr>
        </p:nvPicPr>
        <p:blipFill>
          <a:blip r:embed="rId5"/>
          <a:stretch>
            <a:fillRect/>
          </a:stretch>
        </p:blipFill>
        <p:spPr>
          <a:xfrm>
            <a:off x="3259701" y="3931951"/>
            <a:ext cx="2809629" cy="1706849"/>
          </a:xfrm>
          <a:prstGeom prst="rect">
            <a:avLst/>
          </a:prstGeom>
        </p:spPr>
      </p:pic>
      <p:pic>
        <p:nvPicPr>
          <p:cNvPr id="13" name="Immagine 12">
            <a:extLst>
              <a:ext uri="{FF2B5EF4-FFF2-40B4-BE49-F238E27FC236}">
                <a16:creationId xmlns:a16="http://schemas.microsoft.com/office/drawing/2014/main" id="{2C67D7F3-F4C4-331E-1052-D6A8321E7F89}"/>
              </a:ext>
            </a:extLst>
          </p:cNvPr>
          <p:cNvPicPr>
            <a:picLocks noChangeAspect="1"/>
          </p:cNvPicPr>
          <p:nvPr/>
        </p:nvPicPr>
        <p:blipFill>
          <a:blip r:embed="rId6"/>
          <a:stretch>
            <a:fillRect/>
          </a:stretch>
        </p:blipFill>
        <p:spPr>
          <a:xfrm>
            <a:off x="6197346" y="3931950"/>
            <a:ext cx="2839212" cy="2789525"/>
          </a:xfrm>
          <a:prstGeom prst="rect">
            <a:avLst/>
          </a:prstGeom>
        </p:spPr>
      </p:pic>
      <p:sp>
        <p:nvSpPr>
          <p:cNvPr id="4" name="Segnaposto data 3">
            <a:extLst>
              <a:ext uri="{FF2B5EF4-FFF2-40B4-BE49-F238E27FC236}">
                <a16:creationId xmlns:a16="http://schemas.microsoft.com/office/drawing/2014/main" id="{663FD157-9384-364C-3F1F-DACF9021C332}"/>
              </a:ext>
            </a:extLst>
          </p:cNvPr>
          <p:cNvSpPr>
            <a:spLocks noGrp="1"/>
          </p:cNvSpPr>
          <p:nvPr>
            <p:ph type="dt" sz="half" idx="10"/>
          </p:nvPr>
        </p:nvSpPr>
        <p:spPr>
          <a:xfrm>
            <a:off x="628650" y="6356350"/>
            <a:ext cx="2057400" cy="365125"/>
          </a:xfrm>
        </p:spPr>
        <p:txBody>
          <a:bodyPr vert="horz" lIns="91440" tIns="45720" rIns="91440" bIns="45720" rtlCol="0" anchor="ctr">
            <a:normAutofit/>
          </a:bodyPr>
          <a:lstStyle/>
          <a:p>
            <a:pPr>
              <a:defRPr/>
            </a:pPr>
            <a:endParaRPr lang="en-US" altLang="en-US">
              <a:solidFill>
                <a:schemeClr val="tx1">
                  <a:tint val="75000"/>
                </a:schemeClr>
              </a:solidFill>
              <a:latin typeface="+mn-lt"/>
              <a:ea typeface="+mn-ea"/>
            </a:endParaRPr>
          </a:p>
        </p:txBody>
      </p:sp>
      <p:sp>
        <p:nvSpPr>
          <p:cNvPr id="5" name="Segnaposto numero diapositiva 4">
            <a:extLst>
              <a:ext uri="{FF2B5EF4-FFF2-40B4-BE49-F238E27FC236}">
                <a16:creationId xmlns:a16="http://schemas.microsoft.com/office/drawing/2014/main" id="{65B7AE4C-85C8-8587-EE2C-EA7256F08312}"/>
              </a:ext>
            </a:extLst>
          </p:cNvPr>
          <p:cNvSpPr>
            <a:spLocks noGrp="1"/>
          </p:cNvSpPr>
          <p:nvPr>
            <p:ph type="sldNum" sz="quarter" idx="12"/>
          </p:nvPr>
        </p:nvSpPr>
        <p:spPr>
          <a:xfrm>
            <a:off x="6457950" y="6356350"/>
            <a:ext cx="2057400" cy="365125"/>
          </a:xfrm>
        </p:spPr>
        <p:txBody>
          <a:bodyPr vert="horz" lIns="91440" tIns="45720" rIns="91440" bIns="45720" rtlCol="0" anchor="ctr">
            <a:normAutofit/>
          </a:bodyPr>
          <a:lstStyle/>
          <a:p>
            <a:pPr>
              <a:spcAft>
                <a:spcPts val="600"/>
              </a:spcAft>
              <a:defRPr/>
            </a:pPr>
            <a:fld id="{B2BCD34A-2B15-4A07-8B72-6106D16964E9}" type="slidenum">
              <a:rPr lang="en-US" altLang="en-US">
                <a:solidFill>
                  <a:schemeClr val="tx1">
                    <a:tint val="75000"/>
                  </a:schemeClr>
                </a:solidFill>
                <a:latin typeface="+mn-lt"/>
                <a:ea typeface="+mn-ea"/>
              </a:rPr>
              <a:pPr>
                <a:spcAft>
                  <a:spcPts val="600"/>
                </a:spcAft>
                <a:defRPr/>
              </a:pPr>
              <a:t>3</a:t>
            </a:fld>
            <a:endParaRPr lang="en-US" altLang="en-US">
              <a:solidFill>
                <a:schemeClr val="tx1">
                  <a:tint val="75000"/>
                </a:schemeClr>
              </a:solidFill>
              <a:latin typeface="+mn-lt"/>
              <a:ea typeface="+mn-ea"/>
            </a:endParaRPr>
          </a:p>
        </p:txBody>
      </p:sp>
      <p:sp>
        <p:nvSpPr>
          <p:cNvPr id="9" name="CasellaDiTesto 8">
            <a:extLst>
              <a:ext uri="{FF2B5EF4-FFF2-40B4-BE49-F238E27FC236}">
                <a16:creationId xmlns:a16="http://schemas.microsoft.com/office/drawing/2014/main" id="{8453EF3A-F07E-6D6F-CA32-6891B27044DC}"/>
              </a:ext>
            </a:extLst>
          </p:cNvPr>
          <p:cNvSpPr txBox="1"/>
          <p:nvPr/>
        </p:nvSpPr>
        <p:spPr>
          <a:xfrm>
            <a:off x="6274322" y="1378860"/>
            <a:ext cx="2183878" cy="2246769"/>
          </a:xfrm>
          <a:prstGeom prst="rect">
            <a:avLst/>
          </a:prstGeom>
          <a:noFill/>
        </p:spPr>
        <p:txBody>
          <a:bodyPr wrap="square">
            <a:spAutoFit/>
          </a:bodyPr>
          <a:lstStyle/>
          <a:p>
            <a:r>
              <a:rPr lang="it-IT" sz="1400" dirty="0"/>
              <a:t>Uno Stato a riconoscimento limitato è uno Stato de facto indipendente e sovrano, che controlla e governa effettivamente un territorio e una popolazione, ma la cui sovranità è riconosciuta a livello internazionale solo da alcuni degli altri Stati.</a:t>
            </a:r>
          </a:p>
        </p:txBody>
      </p:sp>
    </p:spTree>
    <p:extLst>
      <p:ext uri="{BB962C8B-B14F-4D97-AF65-F5344CB8AC3E}">
        <p14:creationId xmlns:p14="http://schemas.microsoft.com/office/powerpoint/2010/main" val="34018648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BD88AF8-4852-93E9-D12F-877C0F987E2A}"/>
              </a:ext>
            </a:extLst>
          </p:cNvPr>
          <p:cNvSpPr>
            <a:spLocks noGrp="1"/>
          </p:cNvSpPr>
          <p:nvPr>
            <p:ph type="title"/>
          </p:nvPr>
        </p:nvSpPr>
        <p:spPr/>
        <p:txBody>
          <a:bodyPr/>
          <a:lstStyle/>
          <a:p>
            <a:r>
              <a:rPr lang="it-IT" dirty="0"/>
              <a:t>Gaza è bellezza</a:t>
            </a:r>
          </a:p>
        </p:txBody>
      </p:sp>
      <p:pic>
        <p:nvPicPr>
          <p:cNvPr id="7" name="Segnaposto contenuto 6">
            <a:extLst>
              <a:ext uri="{FF2B5EF4-FFF2-40B4-BE49-F238E27FC236}">
                <a16:creationId xmlns:a16="http://schemas.microsoft.com/office/drawing/2014/main" id="{BBF7C370-9647-9802-B67F-02CADD86798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8600" y="1529944"/>
            <a:ext cx="2133600" cy="1600200"/>
          </a:xfrm>
        </p:spPr>
      </p:pic>
      <p:sp>
        <p:nvSpPr>
          <p:cNvPr id="4" name="Segnaposto data 3">
            <a:extLst>
              <a:ext uri="{FF2B5EF4-FFF2-40B4-BE49-F238E27FC236}">
                <a16:creationId xmlns:a16="http://schemas.microsoft.com/office/drawing/2014/main" id="{445E0964-09F6-19D2-1BCA-B50CC369B4A5}"/>
              </a:ext>
            </a:extLst>
          </p:cNvPr>
          <p:cNvSpPr>
            <a:spLocks noGrp="1"/>
          </p:cNvSpPr>
          <p:nvPr>
            <p:ph type="dt" sz="half" idx="10"/>
          </p:nvPr>
        </p:nvSpPr>
        <p:spPr/>
        <p:txBody>
          <a:bodyPr/>
          <a:lstStyle/>
          <a:p>
            <a:pPr>
              <a:defRPr/>
            </a:pPr>
            <a:endParaRPr lang="en-US" altLang="en-US" dirty="0"/>
          </a:p>
        </p:txBody>
      </p:sp>
      <p:sp>
        <p:nvSpPr>
          <p:cNvPr id="5" name="Segnaposto numero diapositiva 4">
            <a:extLst>
              <a:ext uri="{FF2B5EF4-FFF2-40B4-BE49-F238E27FC236}">
                <a16:creationId xmlns:a16="http://schemas.microsoft.com/office/drawing/2014/main" id="{0C461CED-28D5-57DA-09B4-58E462B9F846}"/>
              </a:ext>
            </a:extLst>
          </p:cNvPr>
          <p:cNvSpPr>
            <a:spLocks noGrp="1"/>
          </p:cNvSpPr>
          <p:nvPr>
            <p:ph type="sldNum" sz="quarter" idx="12"/>
          </p:nvPr>
        </p:nvSpPr>
        <p:spPr/>
        <p:txBody>
          <a:bodyPr/>
          <a:lstStyle/>
          <a:p>
            <a:pPr>
              <a:defRPr/>
            </a:pPr>
            <a:fld id="{B2BCD34A-2B15-4A07-8B72-6106D16964E9}" type="slidenum">
              <a:rPr lang="en-US" altLang="en-US" smtClean="0"/>
              <a:pPr>
                <a:defRPr/>
              </a:pPr>
              <a:t>4</a:t>
            </a:fld>
            <a:endParaRPr lang="en-US" altLang="en-US"/>
          </a:p>
        </p:txBody>
      </p:sp>
      <p:pic>
        <p:nvPicPr>
          <p:cNvPr id="9" name="Immagine 8">
            <a:extLst>
              <a:ext uri="{FF2B5EF4-FFF2-40B4-BE49-F238E27FC236}">
                <a16:creationId xmlns:a16="http://schemas.microsoft.com/office/drawing/2014/main" id="{D1CEEC94-E2B6-ACD3-5718-50403E8AE3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4778375"/>
            <a:ext cx="2590800" cy="1943100"/>
          </a:xfrm>
          <a:prstGeom prst="rect">
            <a:avLst/>
          </a:prstGeom>
        </p:spPr>
      </p:pic>
      <p:pic>
        <p:nvPicPr>
          <p:cNvPr id="11" name="Immagine 10">
            <a:extLst>
              <a:ext uri="{FF2B5EF4-FFF2-40B4-BE49-F238E27FC236}">
                <a16:creationId xmlns:a16="http://schemas.microsoft.com/office/drawing/2014/main" id="{7900968A-2C2B-8E0E-31DC-A12D3A2A7C8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8600" y="3156917"/>
            <a:ext cx="2133600" cy="1600200"/>
          </a:xfrm>
          <a:prstGeom prst="rect">
            <a:avLst/>
          </a:prstGeom>
        </p:spPr>
      </p:pic>
      <p:pic>
        <p:nvPicPr>
          <p:cNvPr id="13" name="Immagine 12">
            <a:extLst>
              <a:ext uri="{FF2B5EF4-FFF2-40B4-BE49-F238E27FC236}">
                <a16:creationId xmlns:a16="http://schemas.microsoft.com/office/drawing/2014/main" id="{D54602D6-D642-42AA-F1A5-C8997D52AD1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20546" y="1461550"/>
            <a:ext cx="2419350" cy="2881850"/>
          </a:xfrm>
          <a:prstGeom prst="rect">
            <a:avLst/>
          </a:prstGeom>
        </p:spPr>
      </p:pic>
      <p:pic>
        <p:nvPicPr>
          <p:cNvPr id="15" name="Immagine 14">
            <a:extLst>
              <a:ext uri="{FF2B5EF4-FFF2-40B4-BE49-F238E27FC236}">
                <a16:creationId xmlns:a16="http://schemas.microsoft.com/office/drawing/2014/main" id="{56B9E7EA-9E97-84BB-6579-6DBAC850C13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91481" y="4475764"/>
            <a:ext cx="2986044" cy="2239533"/>
          </a:xfrm>
          <a:prstGeom prst="rect">
            <a:avLst/>
          </a:prstGeom>
        </p:spPr>
      </p:pic>
      <p:pic>
        <p:nvPicPr>
          <p:cNvPr id="17" name="Immagine 16">
            <a:extLst>
              <a:ext uri="{FF2B5EF4-FFF2-40B4-BE49-F238E27FC236}">
                <a16:creationId xmlns:a16="http://schemas.microsoft.com/office/drawing/2014/main" id="{F7FEAAB6-F19D-02AE-1F3A-DFCEEC2159D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34000" y="1582642"/>
            <a:ext cx="3165833" cy="2374375"/>
          </a:xfrm>
          <a:prstGeom prst="rect">
            <a:avLst/>
          </a:prstGeom>
        </p:spPr>
      </p:pic>
      <p:pic>
        <p:nvPicPr>
          <p:cNvPr id="19" name="Immagine 18">
            <a:extLst>
              <a:ext uri="{FF2B5EF4-FFF2-40B4-BE49-F238E27FC236}">
                <a16:creationId xmlns:a16="http://schemas.microsoft.com/office/drawing/2014/main" id="{43970982-868A-F916-59BF-E7927777D7D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943155" y="4217786"/>
            <a:ext cx="3165834" cy="2374375"/>
          </a:xfrm>
          <a:prstGeom prst="rect">
            <a:avLst/>
          </a:prstGeom>
        </p:spPr>
      </p:pic>
    </p:spTree>
    <p:extLst>
      <p:ext uri="{BB962C8B-B14F-4D97-AF65-F5344CB8AC3E}">
        <p14:creationId xmlns:p14="http://schemas.microsoft.com/office/powerpoint/2010/main" val="23887131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71B331B-0D87-F099-0104-91784D24CF2F}"/>
              </a:ext>
            </a:extLst>
          </p:cNvPr>
          <p:cNvSpPr>
            <a:spLocks noGrp="1"/>
          </p:cNvSpPr>
          <p:nvPr>
            <p:ph type="title"/>
          </p:nvPr>
        </p:nvSpPr>
        <p:spPr/>
        <p:txBody>
          <a:bodyPr/>
          <a:lstStyle/>
          <a:p>
            <a:r>
              <a:rPr lang="it-IT" dirty="0"/>
              <a:t>Gaza è storia</a:t>
            </a:r>
          </a:p>
        </p:txBody>
      </p:sp>
      <p:pic>
        <p:nvPicPr>
          <p:cNvPr id="7" name="Segnaposto contenuto 6">
            <a:extLst>
              <a:ext uri="{FF2B5EF4-FFF2-40B4-BE49-F238E27FC236}">
                <a16:creationId xmlns:a16="http://schemas.microsoft.com/office/drawing/2014/main" id="{0219472F-4484-5801-EEDC-033BCE831D4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810000" y="4175621"/>
            <a:ext cx="1909390" cy="2545854"/>
          </a:xfrm>
        </p:spPr>
      </p:pic>
      <p:sp>
        <p:nvSpPr>
          <p:cNvPr id="4" name="Segnaposto data 3">
            <a:extLst>
              <a:ext uri="{FF2B5EF4-FFF2-40B4-BE49-F238E27FC236}">
                <a16:creationId xmlns:a16="http://schemas.microsoft.com/office/drawing/2014/main" id="{74EC0133-CCD5-70BB-262C-F3120F273417}"/>
              </a:ext>
            </a:extLst>
          </p:cNvPr>
          <p:cNvSpPr>
            <a:spLocks noGrp="1"/>
          </p:cNvSpPr>
          <p:nvPr>
            <p:ph type="dt" sz="half" idx="10"/>
          </p:nvPr>
        </p:nvSpPr>
        <p:spPr/>
        <p:txBody>
          <a:bodyPr/>
          <a:lstStyle/>
          <a:p>
            <a:pPr>
              <a:defRPr/>
            </a:pPr>
            <a:fld id="{A362D586-D0D0-4457-AD7E-879217E0680E}" type="datetime1">
              <a:rPr lang="en-US" altLang="en-US" smtClean="0"/>
              <a:pPr>
                <a:defRPr/>
              </a:pPr>
              <a:t>12/4/2023</a:t>
            </a:fld>
            <a:endParaRPr lang="en-US" altLang="en-US"/>
          </a:p>
        </p:txBody>
      </p:sp>
      <p:sp>
        <p:nvSpPr>
          <p:cNvPr id="5" name="Segnaposto numero diapositiva 4">
            <a:extLst>
              <a:ext uri="{FF2B5EF4-FFF2-40B4-BE49-F238E27FC236}">
                <a16:creationId xmlns:a16="http://schemas.microsoft.com/office/drawing/2014/main" id="{A97E2679-BE05-3871-257E-4052AD56FA1E}"/>
              </a:ext>
            </a:extLst>
          </p:cNvPr>
          <p:cNvSpPr>
            <a:spLocks noGrp="1"/>
          </p:cNvSpPr>
          <p:nvPr>
            <p:ph type="sldNum" sz="quarter" idx="12"/>
          </p:nvPr>
        </p:nvSpPr>
        <p:spPr/>
        <p:txBody>
          <a:bodyPr/>
          <a:lstStyle/>
          <a:p>
            <a:pPr>
              <a:defRPr/>
            </a:pPr>
            <a:fld id="{B2BCD34A-2B15-4A07-8B72-6106D16964E9}" type="slidenum">
              <a:rPr lang="en-US" altLang="en-US" smtClean="0"/>
              <a:pPr>
                <a:defRPr/>
              </a:pPr>
              <a:t>5</a:t>
            </a:fld>
            <a:endParaRPr lang="en-US" altLang="en-US"/>
          </a:p>
        </p:txBody>
      </p:sp>
      <p:pic>
        <p:nvPicPr>
          <p:cNvPr id="9" name="Immagine 8">
            <a:extLst>
              <a:ext uri="{FF2B5EF4-FFF2-40B4-BE49-F238E27FC236}">
                <a16:creationId xmlns:a16="http://schemas.microsoft.com/office/drawing/2014/main" id="{343BA56F-FD22-5F18-6ACC-6631BB51A2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86463" y="4633912"/>
            <a:ext cx="2540000" cy="1905000"/>
          </a:xfrm>
          <a:prstGeom prst="rect">
            <a:avLst/>
          </a:prstGeom>
        </p:spPr>
      </p:pic>
      <p:pic>
        <p:nvPicPr>
          <p:cNvPr id="11" name="Immagine 10">
            <a:extLst>
              <a:ext uri="{FF2B5EF4-FFF2-40B4-BE49-F238E27FC236}">
                <a16:creationId xmlns:a16="http://schemas.microsoft.com/office/drawing/2014/main" id="{2E6D6862-F07E-0FC6-DAE0-AAEB637F86C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586" y="4098329"/>
            <a:ext cx="3394472" cy="2545854"/>
          </a:xfrm>
          <a:prstGeom prst="rect">
            <a:avLst/>
          </a:prstGeom>
        </p:spPr>
      </p:pic>
      <p:pic>
        <p:nvPicPr>
          <p:cNvPr id="13" name="Immagine 12">
            <a:extLst>
              <a:ext uri="{FF2B5EF4-FFF2-40B4-BE49-F238E27FC236}">
                <a16:creationId xmlns:a16="http://schemas.microsoft.com/office/drawing/2014/main" id="{DAF78BC5-6FCA-1617-F46E-CF591C4C975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73040" y="1417638"/>
            <a:ext cx="3148541" cy="2361406"/>
          </a:xfrm>
          <a:prstGeom prst="rect">
            <a:avLst/>
          </a:prstGeom>
        </p:spPr>
      </p:pic>
      <p:pic>
        <p:nvPicPr>
          <p:cNvPr id="15" name="Immagine 14">
            <a:extLst>
              <a:ext uri="{FF2B5EF4-FFF2-40B4-BE49-F238E27FC236}">
                <a16:creationId xmlns:a16="http://schemas.microsoft.com/office/drawing/2014/main" id="{FD9BB3E1-3807-9792-7BEE-4A0587750B9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91275" y="1285627"/>
            <a:ext cx="2457450" cy="3276600"/>
          </a:xfrm>
          <a:prstGeom prst="rect">
            <a:avLst/>
          </a:prstGeom>
        </p:spPr>
      </p:pic>
      <p:pic>
        <p:nvPicPr>
          <p:cNvPr id="17" name="Immagine 16">
            <a:extLst>
              <a:ext uri="{FF2B5EF4-FFF2-40B4-BE49-F238E27FC236}">
                <a16:creationId xmlns:a16="http://schemas.microsoft.com/office/drawing/2014/main" id="{9F6C17AC-D2F8-D084-19AF-D81307E3C9E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5827" y="1143794"/>
            <a:ext cx="3046941" cy="2285206"/>
          </a:xfrm>
          <a:prstGeom prst="rect">
            <a:avLst/>
          </a:prstGeom>
        </p:spPr>
      </p:pic>
    </p:spTree>
    <p:extLst>
      <p:ext uri="{BB962C8B-B14F-4D97-AF65-F5344CB8AC3E}">
        <p14:creationId xmlns:p14="http://schemas.microsoft.com/office/powerpoint/2010/main" val="5694374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2842B93-B418-6F29-812C-92A811802E60}"/>
              </a:ext>
            </a:extLst>
          </p:cNvPr>
          <p:cNvSpPr>
            <a:spLocks noGrp="1"/>
          </p:cNvSpPr>
          <p:nvPr>
            <p:ph type="title"/>
          </p:nvPr>
        </p:nvSpPr>
        <p:spPr/>
        <p:txBody>
          <a:bodyPr/>
          <a:lstStyle/>
          <a:p>
            <a:r>
              <a:rPr lang="it-IT" dirty="0"/>
              <a:t>Gaza è mare</a:t>
            </a:r>
          </a:p>
        </p:txBody>
      </p:sp>
      <p:pic>
        <p:nvPicPr>
          <p:cNvPr id="7" name="Segnaposto contenuto 6">
            <a:extLst>
              <a:ext uri="{FF2B5EF4-FFF2-40B4-BE49-F238E27FC236}">
                <a16:creationId xmlns:a16="http://schemas.microsoft.com/office/drawing/2014/main" id="{41FA25C5-E252-AA81-DDC5-5EA463A1C1C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3314" y="1257299"/>
            <a:ext cx="1970286" cy="2627049"/>
          </a:xfrm>
        </p:spPr>
      </p:pic>
      <p:sp>
        <p:nvSpPr>
          <p:cNvPr id="4" name="Segnaposto data 3">
            <a:extLst>
              <a:ext uri="{FF2B5EF4-FFF2-40B4-BE49-F238E27FC236}">
                <a16:creationId xmlns:a16="http://schemas.microsoft.com/office/drawing/2014/main" id="{3C23F836-DC55-A6CB-257A-7AFCEAE66043}"/>
              </a:ext>
            </a:extLst>
          </p:cNvPr>
          <p:cNvSpPr>
            <a:spLocks noGrp="1"/>
          </p:cNvSpPr>
          <p:nvPr>
            <p:ph type="dt" sz="half" idx="10"/>
          </p:nvPr>
        </p:nvSpPr>
        <p:spPr/>
        <p:txBody>
          <a:bodyPr/>
          <a:lstStyle/>
          <a:p>
            <a:pPr>
              <a:defRPr/>
            </a:pPr>
            <a:fld id="{A362D586-D0D0-4457-AD7E-879217E0680E}" type="datetime1">
              <a:rPr lang="en-US" altLang="en-US" smtClean="0"/>
              <a:pPr>
                <a:defRPr/>
              </a:pPr>
              <a:t>12/4/2023</a:t>
            </a:fld>
            <a:endParaRPr lang="en-US" altLang="en-US"/>
          </a:p>
        </p:txBody>
      </p:sp>
      <p:sp>
        <p:nvSpPr>
          <p:cNvPr id="5" name="Segnaposto numero diapositiva 4">
            <a:extLst>
              <a:ext uri="{FF2B5EF4-FFF2-40B4-BE49-F238E27FC236}">
                <a16:creationId xmlns:a16="http://schemas.microsoft.com/office/drawing/2014/main" id="{4460FE87-0847-4A4B-2293-E5923FC81DEB}"/>
              </a:ext>
            </a:extLst>
          </p:cNvPr>
          <p:cNvSpPr>
            <a:spLocks noGrp="1"/>
          </p:cNvSpPr>
          <p:nvPr>
            <p:ph type="sldNum" sz="quarter" idx="12"/>
          </p:nvPr>
        </p:nvSpPr>
        <p:spPr/>
        <p:txBody>
          <a:bodyPr/>
          <a:lstStyle/>
          <a:p>
            <a:pPr>
              <a:defRPr/>
            </a:pPr>
            <a:fld id="{B2BCD34A-2B15-4A07-8B72-6106D16964E9}" type="slidenum">
              <a:rPr lang="en-US" altLang="en-US" smtClean="0"/>
              <a:pPr>
                <a:defRPr/>
              </a:pPr>
              <a:t>6</a:t>
            </a:fld>
            <a:endParaRPr lang="en-US" altLang="en-US"/>
          </a:p>
        </p:txBody>
      </p:sp>
      <p:pic>
        <p:nvPicPr>
          <p:cNvPr id="9" name="Immagine 8">
            <a:extLst>
              <a:ext uri="{FF2B5EF4-FFF2-40B4-BE49-F238E27FC236}">
                <a16:creationId xmlns:a16="http://schemas.microsoft.com/office/drawing/2014/main" id="{B1DEA32D-8CEB-BC77-46D8-73B697C2AA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29486" y="1374179"/>
            <a:ext cx="3276600" cy="2156073"/>
          </a:xfrm>
          <a:prstGeom prst="rect">
            <a:avLst/>
          </a:prstGeom>
        </p:spPr>
      </p:pic>
      <p:pic>
        <p:nvPicPr>
          <p:cNvPr id="11" name="Immagine 10">
            <a:extLst>
              <a:ext uri="{FF2B5EF4-FFF2-40B4-BE49-F238E27FC236}">
                <a16:creationId xmlns:a16="http://schemas.microsoft.com/office/drawing/2014/main" id="{7117BF4D-9343-FCCB-4B45-194E84E928B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68984" y="1351162"/>
            <a:ext cx="3141216" cy="2094144"/>
          </a:xfrm>
          <a:prstGeom prst="rect">
            <a:avLst/>
          </a:prstGeom>
        </p:spPr>
      </p:pic>
      <p:pic>
        <p:nvPicPr>
          <p:cNvPr id="13" name="Immagine 12">
            <a:extLst>
              <a:ext uri="{FF2B5EF4-FFF2-40B4-BE49-F238E27FC236}">
                <a16:creationId xmlns:a16="http://schemas.microsoft.com/office/drawing/2014/main" id="{C4AF6B09-9D0B-FC99-504E-4D605A6ECFE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31321" y="4038600"/>
            <a:ext cx="2874765" cy="2506662"/>
          </a:xfrm>
          <a:prstGeom prst="rect">
            <a:avLst/>
          </a:prstGeom>
        </p:spPr>
      </p:pic>
      <p:pic>
        <p:nvPicPr>
          <p:cNvPr id="15" name="Immagine 14">
            <a:extLst>
              <a:ext uri="{FF2B5EF4-FFF2-40B4-BE49-F238E27FC236}">
                <a16:creationId xmlns:a16="http://schemas.microsoft.com/office/drawing/2014/main" id="{CF44D792-B81E-A51E-746D-ED2003EB54B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14515" y="3551437"/>
            <a:ext cx="2111126" cy="2814835"/>
          </a:xfrm>
          <a:prstGeom prst="rect">
            <a:avLst/>
          </a:prstGeom>
        </p:spPr>
      </p:pic>
      <p:pic>
        <p:nvPicPr>
          <p:cNvPr id="17" name="Immagine 16">
            <a:extLst>
              <a:ext uri="{FF2B5EF4-FFF2-40B4-BE49-F238E27FC236}">
                <a16:creationId xmlns:a16="http://schemas.microsoft.com/office/drawing/2014/main" id="{AF35EDED-9E31-D6E5-8C58-8AD4DACBDE4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9896" y="4156472"/>
            <a:ext cx="2946400" cy="2209800"/>
          </a:xfrm>
          <a:prstGeom prst="rect">
            <a:avLst/>
          </a:prstGeom>
        </p:spPr>
      </p:pic>
    </p:spTree>
    <p:extLst>
      <p:ext uri="{BB962C8B-B14F-4D97-AF65-F5344CB8AC3E}">
        <p14:creationId xmlns:p14="http://schemas.microsoft.com/office/powerpoint/2010/main" val="2278430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A4056E5-A7A1-860C-0E06-686E38B88EFA}"/>
              </a:ext>
            </a:extLst>
          </p:cNvPr>
          <p:cNvSpPr>
            <a:spLocks noGrp="1"/>
          </p:cNvSpPr>
          <p:nvPr>
            <p:ph type="title"/>
          </p:nvPr>
        </p:nvSpPr>
        <p:spPr/>
        <p:txBody>
          <a:bodyPr/>
          <a:lstStyle/>
          <a:p>
            <a:r>
              <a:rPr lang="it-IT" dirty="0"/>
              <a:t>Gaza è cibo</a:t>
            </a:r>
          </a:p>
        </p:txBody>
      </p:sp>
      <p:pic>
        <p:nvPicPr>
          <p:cNvPr id="7" name="Segnaposto contenuto 6">
            <a:extLst>
              <a:ext uri="{FF2B5EF4-FFF2-40B4-BE49-F238E27FC236}">
                <a16:creationId xmlns:a16="http://schemas.microsoft.com/office/drawing/2014/main" id="{629F387D-2820-F83B-CE79-0CA7C382181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8100" y="1177924"/>
            <a:ext cx="1869293" cy="1401970"/>
          </a:xfrm>
        </p:spPr>
      </p:pic>
      <p:sp>
        <p:nvSpPr>
          <p:cNvPr id="4" name="Segnaposto data 3">
            <a:extLst>
              <a:ext uri="{FF2B5EF4-FFF2-40B4-BE49-F238E27FC236}">
                <a16:creationId xmlns:a16="http://schemas.microsoft.com/office/drawing/2014/main" id="{D67FAABD-2DBE-015F-43F3-9F74F376B386}"/>
              </a:ext>
            </a:extLst>
          </p:cNvPr>
          <p:cNvSpPr>
            <a:spLocks noGrp="1"/>
          </p:cNvSpPr>
          <p:nvPr>
            <p:ph type="dt" sz="half" idx="10"/>
          </p:nvPr>
        </p:nvSpPr>
        <p:spPr/>
        <p:txBody>
          <a:bodyPr/>
          <a:lstStyle/>
          <a:p>
            <a:pPr>
              <a:defRPr/>
            </a:pPr>
            <a:fld id="{A362D586-D0D0-4457-AD7E-879217E0680E}" type="datetime1">
              <a:rPr lang="en-US" altLang="en-US" smtClean="0"/>
              <a:pPr>
                <a:defRPr/>
              </a:pPr>
              <a:t>12/4/2023</a:t>
            </a:fld>
            <a:endParaRPr lang="en-US" altLang="en-US"/>
          </a:p>
        </p:txBody>
      </p:sp>
      <p:sp>
        <p:nvSpPr>
          <p:cNvPr id="5" name="Segnaposto numero diapositiva 4">
            <a:extLst>
              <a:ext uri="{FF2B5EF4-FFF2-40B4-BE49-F238E27FC236}">
                <a16:creationId xmlns:a16="http://schemas.microsoft.com/office/drawing/2014/main" id="{3D23FA06-BA50-FC47-FC2B-B85163D122C4}"/>
              </a:ext>
            </a:extLst>
          </p:cNvPr>
          <p:cNvSpPr>
            <a:spLocks noGrp="1"/>
          </p:cNvSpPr>
          <p:nvPr>
            <p:ph type="sldNum" sz="quarter" idx="12"/>
          </p:nvPr>
        </p:nvSpPr>
        <p:spPr/>
        <p:txBody>
          <a:bodyPr/>
          <a:lstStyle/>
          <a:p>
            <a:pPr>
              <a:defRPr/>
            </a:pPr>
            <a:fld id="{B2BCD34A-2B15-4A07-8B72-6106D16964E9}" type="slidenum">
              <a:rPr lang="en-US" altLang="en-US" smtClean="0"/>
              <a:pPr>
                <a:defRPr/>
              </a:pPr>
              <a:t>7</a:t>
            </a:fld>
            <a:endParaRPr lang="en-US" altLang="en-US"/>
          </a:p>
        </p:txBody>
      </p:sp>
      <p:pic>
        <p:nvPicPr>
          <p:cNvPr id="9" name="Immagine 8">
            <a:extLst>
              <a:ext uri="{FF2B5EF4-FFF2-40B4-BE49-F238E27FC236}">
                <a16:creationId xmlns:a16="http://schemas.microsoft.com/office/drawing/2014/main" id="{7A900BDF-C69E-7366-0AC3-26BEC75119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7909" y="2776537"/>
            <a:ext cx="2392891" cy="1757363"/>
          </a:xfrm>
          <a:prstGeom prst="rect">
            <a:avLst/>
          </a:prstGeom>
        </p:spPr>
      </p:pic>
      <p:pic>
        <p:nvPicPr>
          <p:cNvPr id="11" name="Immagine 10">
            <a:extLst>
              <a:ext uri="{FF2B5EF4-FFF2-40B4-BE49-F238E27FC236}">
                <a16:creationId xmlns:a16="http://schemas.microsoft.com/office/drawing/2014/main" id="{AEA7E5E8-27F3-F265-D767-CE93DD582C5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0" y="1187379"/>
            <a:ext cx="2818816" cy="1584813"/>
          </a:xfrm>
          <a:prstGeom prst="rect">
            <a:avLst/>
          </a:prstGeom>
        </p:spPr>
      </p:pic>
      <p:pic>
        <p:nvPicPr>
          <p:cNvPr id="13" name="Immagine 12">
            <a:extLst>
              <a:ext uri="{FF2B5EF4-FFF2-40B4-BE49-F238E27FC236}">
                <a16:creationId xmlns:a16="http://schemas.microsoft.com/office/drawing/2014/main" id="{70E4EF66-1C2C-BFED-8726-B081A0CBC89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65782" y="3106668"/>
            <a:ext cx="2280179" cy="1281977"/>
          </a:xfrm>
          <a:prstGeom prst="rect">
            <a:avLst/>
          </a:prstGeom>
        </p:spPr>
      </p:pic>
      <p:pic>
        <p:nvPicPr>
          <p:cNvPr id="15" name="Immagine 14">
            <a:extLst>
              <a:ext uri="{FF2B5EF4-FFF2-40B4-BE49-F238E27FC236}">
                <a16:creationId xmlns:a16="http://schemas.microsoft.com/office/drawing/2014/main" id="{99D0AB6E-D411-F7AD-B37A-5F607095C9A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51207" y="2870617"/>
            <a:ext cx="2092268" cy="1569201"/>
          </a:xfrm>
          <a:prstGeom prst="rect">
            <a:avLst/>
          </a:prstGeom>
        </p:spPr>
      </p:pic>
      <p:pic>
        <p:nvPicPr>
          <p:cNvPr id="19" name="Immagine 18">
            <a:extLst>
              <a:ext uri="{FF2B5EF4-FFF2-40B4-BE49-F238E27FC236}">
                <a16:creationId xmlns:a16="http://schemas.microsoft.com/office/drawing/2014/main" id="{5B67BBA4-2DD3-2873-D09F-E006DEF3ED2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603500" y="4734260"/>
            <a:ext cx="1657350" cy="2209800"/>
          </a:xfrm>
          <a:prstGeom prst="rect">
            <a:avLst/>
          </a:prstGeom>
        </p:spPr>
      </p:pic>
      <p:pic>
        <p:nvPicPr>
          <p:cNvPr id="21" name="Immagine 20">
            <a:extLst>
              <a:ext uri="{FF2B5EF4-FFF2-40B4-BE49-F238E27FC236}">
                <a16:creationId xmlns:a16="http://schemas.microsoft.com/office/drawing/2014/main" id="{030604C1-6C01-CFE4-F496-5E2507E4C7A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248400" y="4648200"/>
            <a:ext cx="2895600" cy="2171700"/>
          </a:xfrm>
          <a:prstGeom prst="rect">
            <a:avLst/>
          </a:prstGeom>
        </p:spPr>
      </p:pic>
      <p:pic>
        <p:nvPicPr>
          <p:cNvPr id="23" name="Immagine 22">
            <a:extLst>
              <a:ext uri="{FF2B5EF4-FFF2-40B4-BE49-F238E27FC236}">
                <a16:creationId xmlns:a16="http://schemas.microsoft.com/office/drawing/2014/main" id="{74B21F7D-6559-6D18-6067-8D7A7DB2D77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047875" y="1177924"/>
            <a:ext cx="2064809" cy="1548607"/>
          </a:xfrm>
          <a:prstGeom prst="rect">
            <a:avLst/>
          </a:prstGeom>
        </p:spPr>
      </p:pic>
      <p:pic>
        <p:nvPicPr>
          <p:cNvPr id="25" name="Immagine 24">
            <a:extLst>
              <a:ext uri="{FF2B5EF4-FFF2-40B4-BE49-F238E27FC236}">
                <a16:creationId xmlns:a16="http://schemas.microsoft.com/office/drawing/2014/main" id="{FA15339E-2F02-84A7-ABE7-EE238A059DE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531298" y="1905000"/>
            <a:ext cx="1574601" cy="2663824"/>
          </a:xfrm>
          <a:prstGeom prst="rect">
            <a:avLst/>
          </a:prstGeom>
        </p:spPr>
      </p:pic>
      <p:pic>
        <p:nvPicPr>
          <p:cNvPr id="27" name="Immagine 26">
            <a:extLst>
              <a:ext uri="{FF2B5EF4-FFF2-40B4-BE49-F238E27FC236}">
                <a16:creationId xmlns:a16="http://schemas.microsoft.com/office/drawing/2014/main" id="{19E47201-31C3-0D5F-CB1A-941F9318C2D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397375" y="4660900"/>
            <a:ext cx="1714500" cy="2286000"/>
          </a:xfrm>
          <a:prstGeom prst="rect">
            <a:avLst/>
          </a:prstGeom>
        </p:spPr>
      </p:pic>
      <p:pic>
        <p:nvPicPr>
          <p:cNvPr id="29" name="Immagine 28">
            <a:extLst>
              <a:ext uri="{FF2B5EF4-FFF2-40B4-BE49-F238E27FC236}">
                <a16:creationId xmlns:a16="http://schemas.microsoft.com/office/drawing/2014/main" id="{20C45032-5456-2370-D89D-8D546DDF53F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8100" y="5042235"/>
            <a:ext cx="2552700" cy="1914525"/>
          </a:xfrm>
          <a:prstGeom prst="rect">
            <a:avLst/>
          </a:prstGeom>
        </p:spPr>
      </p:pic>
    </p:spTree>
    <p:extLst>
      <p:ext uri="{BB962C8B-B14F-4D97-AF65-F5344CB8AC3E}">
        <p14:creationId xmlns:p14="http://schemas.microsoft.com/office/powerpoint/2010/main" val="17178610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6CBC96F-F683-76AF-48B1-B610847A506B}"/>
              </a:ext>
            </a:extLst>
          </p:cNvPr>
          <p:cNvSpPr>
            <a:spLocks noGrp="1"/>
          </p:cNvSpPr>
          <p:nvPr>
            <p:ph type="title"/>
          </p:nvPr>
        </p:nvSpPr>
        <p:spPr/>
        <p:txBody>
          <a:bodyPr/>
          <a:lstStyle/>
          <a:p>
            <a:r>
              <a:rPr lang="it-IT" dirty="0"/>
              <a:t>Gaza è quotidianità</a:t>
            </a:r>
          </a:p>
        </p:txBody>
      </p:sp>
      <p:pic>
        <p:nvPicPr>
          <p:cNvPr id="7" name="Segnaposto contenuto 6">
            <a:extLst>
              <a:ext uri="{FF2B5EF4-FFF2-40B4-BE49-F238E27FC236}">
                <a16:creationId xmlns:a16="http://schemas.microsoft.com/office/drawing/2014/main" id="{B62D1692-5774-32E2-9584-226793308D8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4673" y="5372893"/>
            <a:ext cx="1798109" cy="1348582"/>
          </a:xfrm>
        </p:spPr>
      </p:pic>
      <p:sp>
        <p:nvSpPr>
          <p:cNvPr id="4" name="Segnaposto data 3">
            <a:extLst>
              <a:ext uri="{FF2B5EF4-FFF2-40B4-BE49-F238E27FC236}">
                <a16:creationId xmlns:a16="http://schemas.microsoft.com/office/drawing/2014/main" id="{ACA8955D-DFAC-1EA6-2601-F9D7FD790DF3}"/>
              </a:ext>
            </a:extLst>
          </p:cNvPr>
          <p:cNvSpPr>
            <a:spLocks noGrp="1"/>
          </p:cNvSpPr>
          <p:nvPr>
            <p:ph type="dt" sz="half" idx="10"/>
          </p:nvPr>
        </p:nvSpPr>
        <p:spPr/>
        <p:txBody>
          <a:bodyPr/>
          <a:lstStyle/>
          <a:p>
            <a:pPr>
              <a:defRPr/>
            </a:pPr>
            <a:fld id="{A362D586-D0D0-4457-AD7E-879217E0680E}" type="datetime1">
              <a:rPr lang="en-US" altLang="en-US" smtClean="0"/>
              <a:pPr>
                <a:defRPr/>
              </a:pPr>
              <a:t>12/4/2023</a:t>
            </a:fld>
            <a:endParaRPr lang="en-US" altLang="en-US"/>
          </a:p>
        </p:txBody>
      </p:sp>
      <p:sp>
        <p:nvSpPr>
          <p:cNvPr id="5" name="Segnaposto numero diapositiva 4">
            <a:extLst>
              <a:ext uri="{FF2B5EF4-FFF2-40B4-BE49-F238E27FC236}">
                <a16:creationId xmlns:a16="http://schemas.microsoft.com/office/drawing/2014/main" id="{3023525F-69A2-303E-7327-3878195A1865}"/>
              </a:ext>
            </a:extLst>
          </p:cNvPr>
          <p:cNvSpPr>
            <a:spLocks noGrp="1"/>
          </p:cNvSpPr>
          <p:nvPr>
            <p:ph type="sldNum" sz="quarter" idx="12"/>
          </p:nvPr>
        </p:nvSpPr>
        <p:spPr/>
        <p:txBody>
          <a:bodyPr/>
          <a:lstStyle/>
          <a:p>
            <a:pPr>
              <a:defRPr/>
            </a:pPr>
            <a:fld id="{B2BCD34A-2B15-4A07-8B72-6106D16964E9}" type="slidenum">
              <a:rPr lang="en-US" altLang="en-US" smtClean="0"/>
              <a:pPr>
                <a:defRPr/>
              </a:pPr>
              <a:t>8</a:t>
            </a:fld>
            <a:endParaRPr lang="en-US" altLang="en-US"/>
          </a:p>
        </p:txBody>
      </p:sp>
      <p:pic>
        <p:nvPicPr>
          <p:cNvPr id="9" name="Immagine 8">
            <a:extLst>
              <a:ext uri="{FF2B5EF4-FFF2-40B4-BE49-F238E27FC236}">
                <a16:creationId xmlns:a16="http://schemas.microsoft.com/office/drawing/2014/main" id="{2A1E2F2B-0983-9F7D-0884-9AD2BFEC4C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9228" y="1076876"/>
            <a:ext cx="2438400" cy="1576483"/>
          </a:xfrm>
          <a:prstGeom prst="rect">
            <a:avLst/>
          </a:prstGeom>
        </p:spPr>
      </p:pic>
      <p:pic>
        <p:nvPicPr>
          <p:cNvPr id="11" name="Immagine 10">
            <a:extLst>
              <a:ext uri="{FF2B5EF4-FFF2-40B4-BE49-F238E27FC236}">
                <a16:creationId xmlns:a16="http://schemas.microsoft.com/office/drawing/2014/main" id="{196D3684-7641-79C9-FB49-3185457F96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7241" y="609600"/>
            <a:ext cx="1951142" cy="1061244"/>
          </a:xfrm>
          <a:prstGeom prst="rect">
            <a:avLst/>
          </a:prstGeom>
        </p:spPr>
      </p:pic>
      <p:pic>
        <p:nvPicPr>
          <p:cNvPr id="13" name="Immagine 12">
            <a:extLst>
              <a:ext uri="{FF2B5EF4-FFF2-40B4-BE49-F238E27FC236}">
                <a16:creationId xmlns:a16="http://schemas.microsoft.com/office/drawing/2014/main" id="{BF19EBFB-DE82-42E4-A43D-E0F9E878C98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18473" y="1483417"/>
            <a:ext cx="1954741" cy="1466056"/>
          </a:xfrm>
          <a:prstGeom prst="rect">
            <a:avLst/>
          </a:prstGeom>
        </p:spPr>
      </p:pic>
      <p:pic>
        <p:nvPicPr>
          <p:cNvPr id="15" name="Immagine 14">
            <a:extLst>
              <a:ext uri="{FF2B5EF4-FFF2-40B4-BE49-F238E27FC236}">
                <a16:creationId xmlns:a16="http://schemas.microsoft.com/office/drawing/2014/main" id="{4AF61302-33E2-0F5B-E336-5F83D186C23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93056" y="4700684"/>
            <a:ext cx="2771114" cy="2078336"/>
          </a:xfrm>
          <a:prstGeom prst="rect">
            <a:avLst/>
          </a:prstGeom>
        </p:spPr>
      </p:pic>
      <p:pic>
        <p:nvPicPr>
          <p:cNvPr id="19" name="Immagine 18">
            <a:extLst>
              <a:ext uri="{FF2B5EF4-FFF2-40B4-BE49-F238E27FC236}">
                <a16:creationId xmlns:a16="http://schemas.microsoft.com/office/drawing/2014/main" id="{C7B259AF-157A-38C5-5C6D-16869501E01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34541" y="1921368"/>
            <a:ext cx="1727200" cy="1295400"/>
          </a:xfrm>
          <a:prstGeom prst="rect">
            <a:avLst/>
          </a:prstGeom>
        </p:spPr>
      </p:pic>
      <p:pic>
        <p:nvPicPr>
          <p:cNvPr id="21" name="Immagine 20">
            <a:extLst>
              <a:ext uri="{FF2B5EF4-FFF2-40B4-BE49-F238E27FC236}">
                <a16:creationId xmlns:a16="http://schemas.microsoft.com/office/drawing/2014/main" id="{154B6D2C-8C57-040E-5B75-7DD68CFC24E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140300" y="2814485"/>
            <a:ext cx="2471390" cy="1390157"/>
          </a:xfrm>
          <a:prstGeom prst="rect">
            <a:avLst/>
          </a:prstGeom>
        </p:spPr>
      </p:pic>
      <p:pic>
        <p:nvPicPr>
          <p:cNvPr id="23" name="Immagine 22">
            <a:extLst>
              <a:ext uri="{FF2B5EF4-FFF2-40B4-BE49-F238E27FC236}">
                <a16:creationId xmlns:a16="http://schemas.microsoft.com/office/drawing/2014/main" id="{8B0F0C69-495C-C64B-8D94-981DEF378B0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103137" y="3216768"/>
            <a:ext cx="1978554" cy="1483916"/>
          </a:xfrm>
          <a:prstGeom prst="rect">
            <a:avLst/>
          </a:prstGeom>
        </p:spPr>
      </p:pic>
      <p:pic>
        <p:nvPicPr>
          <p:cNvPr id="25" name="Immagine 24">
            <a:extLst>
              <a:ext uri="{FF2B5EF4-FFF2-40B4-BE49-F238E27FC236}">
                <a16:creationId xmlns:a16="http://schemas.microsoft.com/office/drawing/2014/main" id="{1E25641D-74B0-0FF3-0205-EAF88C84B06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930112" y="3244053"/>
            <a:ext cx="1853542" cy="1390157"/>
          </a:xfrm>
          <a:prstGeom prst="rect">
            <a:avLst/>
          </a:prstGeom>
        </p:spPr>
      </p:pic>
      <p:pic>
        <p:nvPicPr>
          <p:cNvPr id="27" name="Immagine 26">
            <a:extLst>
              <a:ext uri="{FF2B5EF4-FFF2-40B4-BE49-F238E27FC236}">
                <a16:creationId xmlns:a16="http://schemas.microsoft.com/office/drawing/2014/main" id="{C062924A-8D8A-897D-586B-6FEEC4A869E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79808" y="3477021"/>
            <a:ext cx="1314450" cy="1752600"/>
          </a:xfrm>
          <a:prstGeom prst="rect">
            <a:avLst/>
          </a:prstGeom>
        </p:spPr>
      </p:pic>
      <p:pic>
        <p:nvPicPr>
          <p:cNvPr id="29" name="Immagine 28">
            <a:extLst>
              <a:ext uri="{FF2B5EF4-FFF2-40B4-BE49-F238E27FC236}">
                <a16:creationId xmlns:a16="http://schemas.microsoft.com/office/drawing/2014/main" id="{7E861FD2-4F86-4739-F2FA-C4455077D33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873214" y="1186453"/>
            <a:ext cx="2438400" cy="1828800"/>
          </a:xfrm>
          <a:prstGeom prst="rect">
            <a:avLst/>
          </a:prstGeom>
        </p:spPr>
      </p:pic>
      <p:pic>
        <p:nvPicPr>
          <p:cNvPr id="31" name="Immagine 30">
            <a:extLst>
              <a:ext uri="{FF2B5EF4-FFF2-40B4-BE49-F238E27FC236}">
                <a16:creationId xmlns:a16="http://schemas.microsoft.com/office/drawing/2014/main" id="{17A0A826-146D-622F-031C-1A78DCCB7436}"/>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630720" y="4876799"/>
            <a:ext cx="2536295" cy="1902221"/>
          </a:xfrm>
          <a:prstGeom prst="rect">
            <a:avLst/>
          </a:prstGeom>
        </p:spPr>
      </p:pic>
      <p:pic>
        <p:nvPicPr>
          <p:cNvPr id="33" name="Immagine 32">
            <a:extLst>
              <a:ext uri="{FF2B5EF4-FFF2-40B4-BE49-F238E27FC236}">
                <a16:creationId xmlns:a16="http://schemas.microsoft.com/office/drawing/2014/main" id="{D64F8D65-58DA-CA28-30F6-2360F82E0E4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916508" y="4317206"/>
            <a:ext cx="1828800" cy="2438400"/>
          </a:xfrm>
          <a:prstGeom prst="rect">
            <a:avLst/>
          </a:prstGeom>
        </p:spPr>
      </p:pic>
    </p:spTree>
    <p:extLst>
      <p:ext uri="{BB962C8B-B14F-4D97-AF65-F5344CB8AC3E}">
        <p14:creationId xmlns:p14="http://schemas.microsoft.com/office/powerpoint/2010/main" val="14104178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3" name="Espace réservé du numéro de diapositive 3">
            <a:extLst>
              <a:ext uri="{FF2B5EF4-FFF2-40B4-BE49-F238E27FC236}">
                <a16:creationId xmlns:a16="http://schemas.microsoft.com/office/drawing/2014/main" id="{611F326D-2BC5-42B9-91C8-F1ABC132DFFD}"/>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0426085-1C51-499E-99C5-D608A75B93A8}" type="slidenum">
              <a:rPr kumimoji="0" lang="en-US" altLang="en-US" sz="1200" b="0" i="0" u="none" strike="noStrike" kern="1200" cap="none" spc="0" normalizeH="0" baseline="0" noProof="0" smtClean="0">
                <a:ln>
                  <a:noFill/>
                </a:ln>
                <a:solidFill>
                  <a:srgbClr val="898989"/>
                </a:solidFill>
                <a:effectLst/>
                <a:uLnTx/>
                <a:uFillTx/>
                <a:latin typeface="Calibri" panose="020F0502020204030204" pitchFamily="34" charset="0"/>
                <a:ea typeface="MS PGothic"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en-US" altLang="en-US" sz="1200" b="0" i="0" u="none" strike="noStrike" kern="1200" cap="none" spc="0" normalizeH="0" baseline="0" noProof="0">
              <a:ln>
                <a:noFill/>
              </a:ln>
              <a:solidFill>
                <a:srgbClr val="898989"/>
              </a:solidFill>
              <a:effectLst/>
              <a:uLnTx/>
              <a:uFillTx/>
              <a:latin typeface="Calibri" panose="020F0502020204030204" pitchFamily="34" charset="0"/>
              <a:ea typeface="MS PGothic" panose="020B0600070205080204" pitchFamily="34" charset="-128"/>
              <a:cs typeface="+mn-cs"/>
            </a:endParaRPr>
          </a:p>
        </p:txBody>
      </p:sp>
      <p:cxnSp>
        <p:nvCxnSpPr>
          <p:cNvPr id="6" name="Connecteur droit 5">
            <a:extLst>
              <a:ext uri="{FF2B5EF4-FFF2-40B4-BE49-F238E27FC236}">
                <a16:creationId xmlns:a16="http://schemas.microsoft.com/office/drawing/2014/main" id="{ADE3E0D7-D199-4089-9C07-157FA0255FDD}"/>
              </a:ext>
            </a:extLst>
          </p:cNvPr>
          <p:cNvCxnSpPr/>
          <p:nvPr/>
        </p:nvCxnSpPr>
        <p:spPr>
          <a:xfrm>
            <a:off x="533400" y="1346200"/>
            <a:ext cx="8229600" cy="0"/>
          </a:xfrm>
          <a:prstGeom prst="line">
            <a:avLst/>
          </a:prstGeom>
          <a:ln w="317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1" name="Subtitle 2">
            <a:extLst>
              <a:ext uri="{FF2B5EF4-FFF2-40B4-BE49-F238E27FC236}">
                <a16:creationId xmlns:a16="http://schemas.microsoft.com/office/drawing/2014/main" id="{7B474D69-28A6-4A24-9215-18BD59A923EF}"/>
              </a:ext>
            </a:extLst>
          </p:cNvPr>
          <p:cNvSpPr txBox="1">
            <a:spLocks/>
          </p:cNvSpPr>
          <p:nvPr/>
        </p:nvSpPr>
        <p:spPr bwMode="auto">
          <a:xfrm>
            <a:off x="4953000" y="469900"/>
            <a:ext cx="3810000" cy="673100"/>
          </a:xfrm>
          <a:prstGeom prst="rect">
            <a:avLst/>
          </a:prstGeom>
          <a:noFill/>
          <a:ln>
            <a:noFill/>
          </a:ln>
        </p:spPr>
        <p:txBody>
          <a:bodyPr>
            <a:normAutofit/>
          </a:bodyPr>
          <a:lstStyle>
            <a:lvl1pPr marL="0" indent="0" algn="ctr" rtl="0" eaLnBrk="0" fontAlgn="base" hangingPunct="0">
              <a:spcBef>
                <a:spcPct val="20000"/>
              </a:spcBef>
              <a:spcAft>
                <a:spcPct val="0"/>
              </a:spcAft>
              <a:buFont typeface="Arial" charset="0"/>
              <a:buNone/>
              <a:defRPr sz="3200" kern="1200">
                <a:solidFill>
                  <a:schemeClr val="tx1">
                    <a:tint val="75000"/>
                  </a:schemeClr>
                </a:solidFill>
                <a:latin typeface="+mn-lt"/>
                <a:ea typeface="MS PGothic" pitchFamily="34" charset="-128"/>
                <a:cs typeface="+mn-cs"/>
              </a:defRPr>
            </a:lvl1pPr>
            <a:lvl2pPr marL="457200" indent="0" algn="ctr" rtl="0" eaLnBrk="0" fontAlgn="base" hangingPunct="0">
              <a:spcBef>
                <a:spcPct val="20000"/>
              </a:spcBef>
              <a:spcAft>
                <a:spcPct val="0"/>
              </a:spcAft>
              <a:buFont typeface="Arial" charset="0"/>
              <a:buNone/>
              <a:defRPr sz="2800" kern="1200">
                <a:solidFill>
                  <a:schemeClr val="tx1">
                    <a:tint val="75000"/>
                  </a:schemeClr>
                </a:solidFill>
                <a:latin typeface="+mn-lt"/>
                <a:ea typeface="MS PGothic" pitchFamily="34" charset="-128"/>
                <a:cs typeface="+mn-cs"/>
              </a:defRPr>
            </a:lvl2pPr>
            <a:lvl3pPr marL="914400" indent="0" algn="ctr" rtl="0" eaLnBrk="0" fontAlgn="base" hangingPunct="0">
              <a:spcBef>
                <a:spcPct val="20000"/>
              </a:spcBef>
              <a:spcAft>
                <a:spcPct val="0"/>
              </a:spcAft>
              <a:buFont typeface="Arial" charset="0"/>
              <a:buNone/>
              <a:defRPr sz="2400" kern="1200">
                <a:solidFill>
                  <a:schemeClr val="tx1">
                    <a:tint val="75000"/>
                  </a:schemeClr>
                </a:solidFill>
                <a:latin typeface="+mn-lt"/>
                <a:ea typeface="MS PGothic" pitchFamily="34" charset="-128"/>
                <a:cs typeface="+mn-cs"/>
              </a:defRPr>
            </a:lvl3pPr>
            <a:lvl4pPr marL="1371600" indent="0" algn="ctr" rtl="0" eaLnBrk="0" fontAlgn="base" hangingPunct="0">
              <a:spcBef>
                <a:spcPct val="20000"/>
              </a:spcBef>
              <a:spcAft>
                <a:spcPct val="0"/>
              </a:spcAft>
              <a:buFont typeface="Arial" charset="0"/>
              <a:buNone/>
              <a:defRPr sz="2000" kern="1200">
                <a:solidFill>
                  <a:schemeClr val="tx1">
                    <a:tint val="75000"/>
                  </a:schemeClr>
                </a:solidFill>
                <a:latin typeface="+mn-lt"/>
                <a:ea typeface="MS PGothic" pitchFamily="34" charset="-128"/>
                <a:cs typeface="+mn-cs"/>
              </a:defRPr>
            </a:lvl4pPr>
            <a:lvl5pPr marL="1828800" indent="0" algn="ctr" rtl="0" eaLnBrk="0" fontAlgn="base" hangingPunct="0">
              <a:spcBef>
                <a:spcPct val="20000"/>
              </a:spcBef>
              <a:spcAft>
                <a:spcPct val="0"/>
              </a:spcAft>
              <a:buFont typeface="Arial" charset="0"/>
              <a:buNone/>
              <a:defRPr sz="2000" kern="1200">
                <a:solidFill>
                  <a:schemeClr val="tx1">
                    <a:tint val="75000"/>
                  </a:schemeClr>
                </a:solidFill>
                <a:latin typeface="+mn-lt"/>
                <a:ea typeface="MS PGothic" pitchFamily="34" charset="-128"/>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0" marR="0" lvl="0" indent="0" algn="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fr-FR" sz="2400" b="0" i="1" u="none" strike="noStrike" kern="1200" cap="none" spc="0" normalizeH="0" baseline="0" noProof="0" dirty="0">
              <a:ln>
                <a:noFill/>
              </a:ln>
              <a:solidFill>
                <a:prstClr val="black"/>
              </a:solidFill>
              <a:effectLst/>
              <a:uLnTx/>
              <a:uFillTx/>
              <a:latin typeface="Calibri"/>
              <a:ea typeface="MS PGothic" pitchFamily="34" charset="-128"/>
              <a:cs typeface="+mn-cs"/>
            </a:endParaRPr>
          </a:p>
        </p:txBody>
      </p:sp>
      <p:sp>
        <p:nvSpPr>
          <p:cNvPr id="46086" name="Date Placeholder 1">
            <a:extLst>
              <a:ext uri="{FF2B5EF4-FFF2-40B4-BE49-F238E27FC236}">
                <a16:creationId xmlns:a16="http://schemas.microsoft.com/office/drawing/2014/main" id="{10EE28F1-9367-4B86-8C38-4D5508A83CF4}"/>
              </a:ext>
            </a:extLst>
          </p:cNvPr>
          <p:cNvSpPr>
            <a:spLocks noGrp="1" noChangeArrowheads="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200" b="0" i="0" u="none" strike="noStrike" kern="1200" cap="none" spc="0" normalizeH="0" baseline="0" noProof="0" dirty="0">
              <a:ln>
                <a:noFill/>
              </a:ln>
              <a:solidFill>
                <a:srgbClr val="898989"/>
              </a:solidFill>
              <a:effectLst/>
              <a:uLnTx/>
              <a:uFillTx/>
              <a:latin typeface="Calibri" panose="020F0502020204030204" pitchFamily="34" charset="0"/>
              <a:ea typeface="MS PGothic" panose="020B0600070205080204" pitchFamily="34" charset="-128"/>
              <a:cs typeface="+mn-cs"/>
            </a:endParaRPr>
          </a:p>
        </p:txBody>
      </p:sp>
      <p:sp>
        <p:nvSpPr>
          <p:cNvPr id="2" name="TextBox 1">
            <a:extLst>
              <a:ext uri="{FF2B5EF4-FFF2-40B4-BE49-F238E27FC236}">
                <a16:creationId xmlns:a16="http://schemas.microsoft.com/office/drawing/2014/main" id="{FCE7B1C1-B55A-4A2B-9794-681CB6DD7974}"/>
              </a:ext>
            </a:extLst>
          </p:cNvPr>
          <p:cNvSpPr txBox="1"/>
          <p:nvPr/>
        </p:nvSpPr>
        <p:spPr>
          <a:xfrm>
            <a:off x="1295400" y="683736"/>
            <a:ext cx="6248400" cy="461665"/>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Calibri" panose="020F0502020204030204" pitchFamily="34" charset="0"/>
                <a:ea typeface="MS PGothic" panose="020B0600070205080204" pitchFamily="34" charset="-128"/>
                <a:cs typeface="+mn-cs"/>
              </a:rPr>
              <a:t>Situazioni</a:t>
            </a:r>
            <a:r>
              <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mn-cs"/>
              </a:rPr>
              <a:t> </a:t>
            </a:r>
            <a:r>
              <a:rPr kumimoji="0" lang="en-US" sz="2400" b="1" i="0" u="none" strike="noStrike" kern="1200" cap="none" spc="0" normalizeH="0" baseline="0" noProof="0" dirty="0" err="1">
                <a:ln>
                  <a:noFill/>
                </a:ln>
                <a:solidFill>
                  <a:prstClr val="black"/>
                </a:solidFill>
                <a:effectLst/>
                <a:uLnTx/>
                <a:uFillTx/>
                <a:latin typeface="Calibri" panose="020F0502020204030204" pitchFamily="34" charset="0"/>
                <a:ea typeface="MS PGothic" panose="020B0600070205080204" pitchFamily="34" charset="-128"/>
                <a:cs typeface="+mn-cs"/>
              </a:rPr>
              <a:t>profondamente</a:t>
            </a:r>
            <a:r>
              <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mn-cs"/>
              </a:rPr>
              <a:t> </a:t>
            </a:r>
            <a:r>
              <a:rPr kumimoji="0" lang="en-US" sz="2400" b="1" i="0" u="none" strike="noStrike" kern="1200" cap="none" spc="0" normalizeH="0" baseline="0" noProof="0" dirty="0" err="1">
                <a:ln>
                  <a:noFill/>
                </a:ln>
                <a:solidFill>
                  <a:prstClr val="black"/>
                </a:solidFill>
                <a:effectLst/>
                <a:uLnTx/>
                <a:uFillTx/>
                <a:latin typeface="Calibri" panose="020F0502020204030204" pitchFamily="34" charset="0"/>
                <a:ea typeface="MS PGothic" panose="020B0600070205080204" pitchFamily="34" charset="-128"/>
                <a:cs typeface="+mn-cs"/>
              </a:rPr>
              <a:t>anormali</a:t>
            </a:r>
            <a:r>
              <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mn-cs"/>
              </a:rPr>
              <a:t> in Gaza</a:t>
            </a:r>
          </a:p>
        </p:txBody>
      </p:sp>
      <p:sp>
        <p:nvSpPr>
          <p:cNvPr id="17" name="Rectangle 16">
            <a:extLst>
              <a:ext uri="{FF2B5EF4-FFF2-40B4-BE49-F238E27FC236}">
                <a16:creationId xmlns:a16="http://schemas.microsoft.com/office/drawing/2014/main" id="{0B7E9D94-3764-4DA7-BE02-ECADD4CE1132}"/>
              </a:ext>
            </a:extLst>
          </p:cNvPr>
          <p:cNvSpPr>
            <a:spLocks noChangeArrowheads="1"/>
          </p:cNvSpPr>
          <p:nvPr/>
        </p:nvSpPr>
        <p:spPr bwMode="auto">
          <a:xfrm>
            <a:off x="359548" y="3255718"/>
            <a:ext cx="200025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q"/>
              <a:tabLst/>
              <a:defRPr/>
            </a:pPr>
            <a:r>
              <a:rPr kumimoji="0" lang="en-US" altLang="en-US" sz="1400" b="0"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mn-cs"/>
              </a:rPr>
              <a:t>Scenario 1: Fences and Demonstrations</a:t>
            </a:r>
          </a:p>
        </p:txBody>
      </p:sp>
      <p:sp>
        <p:nvSpPr>
          <p:cNvPr id="18" name="Rectangle 17">
            <a:extLst>
              <a:ext uri="{FF2B5EF4-FFF2-40B4-BE49-F238E27FC236}">
                <a16:creationId xmlns:a16="http://schemas.microsoft.com/office/drawing/2014/main" id="{633D48C6-5D1C-4DC0-8741-5E144ACC4806}"/>
              </a:ext>
            </a:extLst>
          </p:cNvPr>
          <p:cNvSpPr>
            <a:spLocks noChangeArrowheads="1"/>
          </p:cNvSpPr>
          <p:nvPr/>
        </p:nvSpPr>
        <p:spPr bwMode="auto">
          <a:xfrm>
            <a:off x="3340873" y="3261724"/>
            <a:ext cx="250983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q"/>
              <a:tabLst/>
              <a:defRPr/>
            </a:pPr>
            <a:r>
              <a:rPr kumimoji="0" lang="en-US" altLang="en-US" sz="1400" b="0"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mn-cs"/>
              </a:rPr>
              <a:t>Scenario 2: Open War Israeli-Palestinian Conflict</a:t>
            </a:r>
          </a:p>
        </p:txBody>
      </p:sp>
      <p:sp>
        <p:nvSpPr>
          <p:cNvPr id="19" name="Rectangle 18">
            <a:extLst>
              <a:ext uri="{FF2B5EF4-FFF2-40B4-BE49-F238E27FC236}">
                <a16:creationId xmlns:a16="http://schemas.microsoft.com/office/drawing/2014/main" id="{29DC29B2-7055-4709-B9D6-F23CDDD1CC94}"/>
              </a:ext>
            </a:extLst>
          </p:cNvPr>
          <p:cNvSpPr>
            <a:spLocks noChangeArrowheads="1"/>
          </p:cNvSpPr>
          <p:nvPr/>
        </p:nvSpPr>
        <p:spPr bwMode="auto">
          <a:xfrm>
            <a:off x="6288861" y="3261724"/>
            <a:ext cx="253365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342900" marR="0" lvl="0" indent="-342900" algn="ctr" defTabSz="914400" rtl="0" eaLnBrk="0" fontAlgn="base" latinLnBrk="0" hangingPunct="0">
              <a:lnSpc>
                <a:spcPct val="100000"/>
              </a:lnSpc>
              <a:spcBef>
                <a:spcPct val="0"/>
              </a:spcBef>
              <a:spcAft>
                <a:spcPct val="0"/>
              </a:spcAft>
              <a:buClrTx/>
              <a:buSzTx/>
              <a:buFont typeface="Wingdings" panose="05000000000000000000" pitchFamily="2" charset="2"/>
              <a:buChar char="q"/>
              <a:tabLst/>
              <a:defRPr/>
            </a:pPr>
            <a:r>
              <a:rPr kumimoji="0" lang="en-US" altLang="en-US" sz="1400" b="0"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mn-cs"/>
              </a:rPr>
              <a:t>Scenario 3: Internal Palestinian Conflict</a:t>
            </a:r>
          </a:p>
        </p:txBody>
      </p:sp>
      <p:sp>
        <p:nvSpPr>
          <p:cNvPr id="20" name="Rectangle 19">
            <a:extLst>
              <a:ext uri="{FF2B5EF4-FFF2-40B4-BE49-F238E27FC236}">
                <a16:creationId xmlns:a16="http://schemas.microsoft.com/office/drawing/2014/main" id="{02872592-1EE0-428B-85B2-F58641E6160E}"/>
              </a:ext>
            </a:extLst>
          </p:cNvPr>
          <p:cNvSpPr>
            <a:spLocks noChangeArrowheads="1"/>
          </p:cNvSpPr>
          <p:nvPr/>
        </p:nvSpPr>
        <p:spPr bwMode="auto">
          <a:xfrm>
            <a:off x="359548" y="5916134"/>
            <a:ext cx="258127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342900" marR="0" lvl="0" indent="-342900" algn="just" defTabSz="914400" rtl="0" eaLnBrk="0" fontAlgn="base" latinLnBrk="0" hangingPunct="0">
              <a:lnSpc>
                <a:spcPct val="100000"/>
              </a:lnSpc>
              <a:spcBef>
                <a:spcPct val="0"/>
              </a:spcBef>
              <a:spcAft>
                <a:spcPct val="0"/>
              </a:spcAft>
              <a:buClrTx/>
              <a:buSzTx/>
              <a:buFont typeface="Wingdings" panose="05000000000000000000" pitchFamily="2" charset="2"/>
              <a:buChar char="q"/>
              <a:tabLst/>
              <a:defRPr/>
            </a:pPr>
            <a:r>
              <a:rPr kumimoji="0" lang="en-US" altLang="en-US" sz="1400" b="0"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mn-cs"/>
              </a:rPr>
              <a:t>Scenario 4: Economic Crisis</a:t>
            </a:r>
          </a:p>
        </p:txBody>
      </p:sp>
      <p:sp>
        <p:nvSpPr>
          <p:cNvPr id="21" name="Rectangle 20">
            <a:extLst>
              <a:ext uri="{FF2B5EF4-FFF2-40B4-BE49-F238E27FC236}">
                <a16:creationId xmlns:a16="http://schemas.microsoft.com/office/drawing/2014/main" id="{23E7DF0B-003B-45E3-83F7-ABB3A69AC73A}"/>
              </a:ext>
            </a:extLst>
          </p:cNvPr>
          <p:cNvSpPr>
            <a:spLocks noChangeArrowheads="1"/>
          </p:cNvSpPr>
          <p:nvPr/>
        </p:nvSpPr>
        <p:spPr bwMode="auto">
          <a:xfrm>
            <a:off x="3281362" y="5916134"/>
            <a:ext cx="258127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342900" marR="0" lvl="0" indent="-342900" algn="just" defTabSz="914400" rtl="0" eaLnBrk="0" fontAlgn="base" latinLnBrk="0" hangingPunct="0">
              <a:lnSpc>
                <a:spcPct val="100000"/>
              </a:lnSpc>
              <a:spcBef>
                <a:spcPct val="0"/>
              </a:spcBef>
              <a:spcAft>
                <a:spcPct val="0"/>
              </a:spcAft>
              <a:buClrTx/>
              <a:buSzTx/>
              <a:buFont typeface="Wingdings" panose="05000000000000000000" pitchFamily="2" charset="2"/>
              <a:buChar char="q"/>
              <a:tabLst/>
              <a:defRPr/>
            </a:pPr>
            <a:r>
              <a:rPr kumimoji="0" lang="en-US" altLang="en-US" sz="1400" b="0"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mn-cs"/>
              </a:rPr>
              <a:t>Scenario 5: Natural Disaster</a:t>
            </a:r>
          </a:p>
        </p:txBody>
      </p:sp>
      <p:sp>
        <p:nvSpPr>
          <p:cNvPr id="22" name="Rectangle 21">
            <a:extLst>
              <a:ext uri="{FF2B5EF4-FFF2-40B4-BE49-F238E27FC236}">
                <a16:creationId xmlns:a16="http://schemas.microsoft.com/office/drawing/2014/main" id="{FF231D0D-65F2-4E52-9DF3-3E3E6CDFAE85}"/>
              </a:ext>
            </a:extLst>
          </p:cNvPr>
          <p:cNvSpPr>
            <a:spLocks noChangeArrowheads="1"/>
          </p:cNvSpPr>
          <p:nvPr/>
        </p:nvSpPr>
        <p:spPr bwMode="auto">
          <a:xfrm>
            <a:off x="6553200" y="5916135"/>
            <a:ext cx="21336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342900" marR="0" lvl="0" indent="-342900" algn="just" defTabSz="914400" rtl="0" eaLnBrk="0" fontAlgn="base" latinLnBrk="0" hangingPunct="0">
              <a:lnSpc>
                <a:spcPct val="100000"/>
              </a:lnSpc>
              <a:spcBef>
                <a:spcPct val="0"/>
              </a:spcBef>
              <a:spcAft>
                <a:spcPct val="0"/>
              </a:spcAft>
              <a:buClrTx/>
              <a:buSzTx/>
              <a:buFont typeface="Wingdings" panose="05000000000000000000" pitchFamily="2" charset="2"/>
              <a:buChar char="q"/>
              <a:tabLst/>
              <a:defRPr/>
            </a:pPr>
            <a:r>
              <a:rPr kumimoji="0" lang="en-US" altLang="en-US" sz="1400" b="0"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mn-cs"/>
              </a:rPr>
              <a:t>Scenario 6: Epidemic</a:t>
            </a:r>
          </a:p>
        </p:txBody>
      </p:sp>
      <p:pic>
        <p:nvPicPr>
          <p:cNvPr id="79874" name="Picture 2" descr="Gaza Strip: Israeli army injures 59 Palestinians – Middle East Monitor">
            <a:extLst>
              <a:ext uri="{FF2B5EF4-FFF2-40B4-BE49-F238E27FC236}">
                <a16:creationId xmlns:a16="http://schemas.microsoft.com/office/drawing/2014/main" id="{4823C784-21F3-42EE-88B2-1208BB9E01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475427"/>
            <a:ext cx="2581274" cy="1720849"/>
          </a:xfrm>
          <a:prstGeom prst="rect">
            <a:avLst/>
          </a:prstGeom>
          <a:noFill/>
          <a:extLst>
            <a:ext uri="{909E8E84-426E-40DD-AFC4-6F175D3DCCD1}">
              <a14:hiddenFill xmlns:a14="http://schemas.microsoft.com/office/drawing/2010/main">
                <a:solidFill>
                  <a:srgbClr val="FFFFFF"/>
                </a:solidFill>
              </a14:hiddenFill>
            </a:ext>
          </a:extLst>
        </p:spPr>
      </p:pic>
      <p:pic>
        <p:nvPicPr>
          <p:cNvPr id="79876" name="Picture 4" descr="Israel Has Made a Habit Out of Bombing Gaza During Ramadan">
            <a:extLst>
              <a:ext uri="{FF2B5EF4-FFF2-40B4-BE49-F238E27FC236}">
                <a16:creationId xmlns:a16="http://schemas.microsoft.com/office/drawing/2014/main" id="{5C9B3C2B-919E-4362-819A-84677BAC533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83637" y="1476306"/>
            <a:ext cx="3105288" cy="1720847"/>
          </a:xfrm>
          <a:prstGeom prst="rect">
            <a:avLst/>
          </a:prstGeom>
          <a:noFill/>
          <a:extLst>
            <a:ext uri="{909E8E84-426E-40DD-AFC4-6F175D3DCCD1}">
              <a14:hiddenFill xmlns:a14="http://schemas.microsoft.com/office/drawing/2010/main">
                <a:solidFill>
                  <a:srgbClr val="FFFFFF"/>
                </a:solidFill>
              </a14:hiddenFill>
            </a:ext>
          </a:extLst>
        </p:spPr>
      </p:pic>
      <p:pic>
        <p:nvPicPr>
          <p:cNvPr id="79878" name="Picture 6" descr="Palestine factions in Gaza call on mediators to stop Israel violations –  Middle East Monitor">
            <a:extLst>
              <a:ext uri="{FF2B5EF4-FFF2-40B4-BE49-F238E27FC236}">
                <a16:creationId xmlns:a16="http://schemas.microsoft.com/office/drawing/2014/main" id="{869D6562-17A8-4AA1-9B3E-12F375E97A6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29349" y="1462727"/>
            <a:ext cx="2581265" cy="1720843"/>
          </a:xfrm>
          <a:prstGeom prst="rect">
            <a:avLst/>
          </a:prstGeom>
          <a:noFill/>
          <a:extLst>
            <a:ext uri="{909E8E84-426E-40DD-AFC4-6F175D3DCCD1}">
              <a14:hiddenFill xmlns:a14="http://schemas.microsoft.com/office/drawing/2010/main">
                <a:solidFill>
                  <a:srgbClr val="FFFFFF"/>
                </a:solidFill>
              </a14:hiddenFill>
            </a:ext>
          </a:extLst>
        </p:spPr>
      </p:pic>
      <p:pic>
        <p:nvPicPr>
          <p:cNvPr id="79880" name="Picture 8" descr="With Gaza in Financial Crisis, Fears That 'an Explosion's Coming' - The New  York Times">
            <a:extLst>
              <a:ext uri="{FF2B5EF4-FFF2-40B4-BE49-F238E27FC236}">
                <a16:creationId xmlns:a16="http://schemas.microsoft.com/office/drawing/2014/main" id="{88F54A15-BDCE-4B0F-9B59-45114C07771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1155" y="4070799"/>
            <a:ext cx="2581274" cy="172040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A picture containing ground, outdoor, dirt, curb&#10;&#10;Description automatically generated">
            <a:extLst>
              <a:ext uri="{FF2B5EF4-FFF2-40B4-BE49-F238E27FC236}">
                <a16:creationId xmlns:a16="http://schemas.microsoft.com/office/drawing/2014/main" id="{68159A25-1D28-40DC-ABEF-C3C9211DA49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83637" y="4065182"/>
            <a:ext cx="3105287" cy="1704993"/>
          </a:xfrm>
          <a:prstGeom prst="rect">
            <a:avLst/>
          </a:prstGeom>
        </p:spPr>
      </p:pic>
      <p:pic>
        <p:nvPicPr>
          <p:cNvPr id="79890" name="Picture 18" descr="Covid: Israel to transfer 5,000 vaccine doses to Palestinians - BBC News">
            <a:extLst>
              <a:ext uri="{FF2B5EF4-FFF2-40B4-BE49-F238E27FC236}">
                <a16:creationId xmlns:a16="http://schemas.microsoft.com/office/drawing/2014/main" id="{39F0F9B8-5C9E-4125-860F-B52E00219BC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216630" y="4065182"/>
            <a:ext cx="2624931" cy="17049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2355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randombar(horizontal)">
                                      <p:cBhvr>
                                        <p:cTn id="10" dur="500"/>
                                        <p:tgtEl>
                                          <p:spTgt spid="18"/>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randombar(horizontal)">
                                      <p:cBhvr>
                                        <p:cTn id="13" dur="500"/>
                                        <p:tgtEl>
                                          <p:spTgt spid="19"/>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randombar(horizontal)">
                                      <p:cBhvr>
                                        <p:cTn id="16" dur="500"/>
                                        <p:tgtEl>
                                          <p:spTgt spid="20"/>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randombar(horizontal)">
                                      <p:cBhvr>
                                        <p:cTn id="19" dur="500"/>
                                        <p:tgtEl>
                                          <p:spTgt spid="21"/>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randombar(horizontal)">
                                      <p:cBhvr>
                                        <p:cTn id="22" dur="500"/>
                                        <p:tgtEl>
                                          <p:spTgt spid="22"/>
                                        </p:tgtEl>
                                      </p:cBhvr>
                                    </p:animEffect>
                                  </p:childTnLst>
                                </p:cTn>
                              </p:par>
                              <p:par>
                                <p:cTn id="23" presetID="14" presetClass="entr" presetSubtype="10" fill="hold" nodeType="withEffect">
                                  <p:stCondLst>
                                    <p:cond delay="0"/>
                                  </p:stCondLst>
                                  <p:childTnLst>
                                    <p:set>
                                      <p:cBhvr>
                                        <p:cTn id="24" dur="1" fill="hold">
                                          <p:stCondLst>
                                            <p:cond delay="0"/>
                                          </p:stCondLst>
                                        </p:cTn>
                                        <p:tgtEl>
                                          <p:spTgt spid="79874"/>
                                        </p:tgtEl>
                                        <p:attrNameLst>
                                          <p:attrName>style.visibility</p:attrName>
                                        </p:attrNameLst>
                                      </p:cBhvr>
                                      <p:to>
                                        <p:strVal val="visible"/>
                                      </p:to>
                                    </p:set>
                                    <p:animEffect transition="in" filter="randombar(horizontal)">
                                      <p:cBhvr>
                                        <p:cTn id="25" dur="500"/>
                                        <p:tgtEl>
                                          <p:spTgt spid="79874"/>
                                        </p:tgtEl>
                                      </p:cBhvr>
                                    </p:animEffect>
                                  </p:childTnLst>
                                </p:cTn>
                              </p:par>
                              <p:par>
                                <p:cTn id="26" presetID="14" presetClass="entr" presetSubtype="10" fill="hold" nodeType="withEffect">
                                  <p:stCondLst>
                                    <p:cond delay="0"/>
                                  </p:stCondLst>
                                  <p:childTnLst>
                                    <p:set>
                                      <p:cBhvr>
                                        <p:cTn id="27" dur="1" fill="hold">
                                          <p:stCondLst>
                                            <p:cond delay="0"/>
                                          </p:stCondLst>
                                        </p:cTn>
                                        <p:tgtEl>
                                          <p:spTgt spid="79876"/>
                                        </p:tgtEl>
                                        <p:attrNameLst>
                                          <p:attrName>style.visibility</p:attrName>
                                        </p:attrNameLst>
                                      </p:cBhvr>
                                      <p:to>
                                        <p:strVal val="visible"/>
                                      </p:to>
                                    </p:set>
                                    <p:animEffect transition="in" filter="randombar(horizontal)">
                                      <p:cBhvr>
                                        <p:cTn id="28" dur="500"/>
                                        <p:tgtEl>
                                          <p:spTgt spid="79876"/>
                                        </p:tgtEl>
                                      </p:cBhvr>
                                    </p:animEffect>
                                  </p:childTnLst>
                                </p:cTn>
                              </p:par>
                              <p:par>
                                <p:cTn id="29" presetID="14" presetClass="entr" presetSubtype="10" fill="hold" nodeType="withEffect">
                                  <p:stCondLst>
                                    <p:cond delay="0"/>
                                  </p:stCondLst>
                                  <p:childTnLst>
                                    <p:set>
                                      <p:cBhvr>
                                        <p:cTn id="30" dur="1" fill="hold">
                                          <p:stCondLst>
                                            <p:cond delay="0"/>
                                          </p:stCondLst>
                                        </p:cTn>
                                        <p:tgtEl>
                                          <p:spTgt spid="79878"/>
                                        </p:tgtEl>
                                        <p:attrNameLst>
                                          <p:attrName>style.visibility</p:attrName>
                                        </p:attrNameLst>
                                      </p:cBhvr>
                                      <p:to>
                                        <p:strVal val="visible"/>
                                      </p:to>
                                    </p:set>
                                    <p:animEffect transition="in" filter="randombar(horizontal)">
                                      <p:cBhvr>
                                        <p:cTn id="31" dur="500"/>
                                        <p:tgtEl>
                                          <p:spTgt spid="79878"/>
                                        </p:tgtEl>
                                      </p:cBhvr>
                                    </p:animEffect>
                                  </p:childTnLst>
                                </p:cTn>
                              </p:par>
                              <p:par>
                                <p:cTn id="32" presetID="14" presetClass="entr" presetSubtype="10" fill="hold" nodeType="withEffect">
                                  <p:stCondLst>
                                    <p:cond delay="0"/>
                                  </p:stCondLst>
                                  <p:childTnLst>
                                    <p:set>
                                      <p:cBhvr>
                                        <p:cTn id="33" dur="1" fill="hold">
                                          <p:stCondLst>
                                            <p:cond delay="0"/>
                                          </p:stCondLst>
                                        </p:cTn>
                                        <p:tgtEl>
                                          <p:spTgt spid="79880"/>
                                        </p:tgtEl>
                                        <p:attrNameLst>
                                          <p:attrName>style.visibility</p:attrName>
                                        </p:attrNameLst>
                                      </p:cBhvr>
                                      <p:to>
                                        <p:strVal val="visible"/>
                                      </p:to>
                                    </p:set>
                                    <p:animEffect transition="in" filter="randombar(horizontal)">
                                      <p:cBhvr>
                                        <p:cTn id="34" dur="500"/>
                                        <p:tgtEl>
                                          <p:spTgt spid="79880"/>
                                        </p:tgtEl>
                                      </p:cBhvr>
                                    </p:animEffect>
                                  </p:childTnLst>
                                </p:cTn>
                              </p:par>
                              <p:par>
                                <p:cTn id="35" presetID="14" presetClass="entr" presetSubtype="10" fill="hold" nodeType="with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randombar(horizontal)">
                                      <p:cBhvr>
                                        <p:cTn id="37" dur="500"/>
                                        <p:tgtEl>
                                          <p:spTgt spid="9"/>
                                        </p:tgtEl>
                                      </p:cBhvr>
                                    </p:animEffect>
                                  </p:childTnLst>
                                </p:cTn>
                              </p:par>
                              <p:par>
                                <p:cTn id="38" presetID="14" presetClass="entr" presetSubtype="10" fill="hold" nodeType="withEffect">
                                  <p:stCondLst>
                                    <p:cond delay="0"/>
                                  </p:stCondLst>
                                  <p:childTnLst>
                                    <p:set>
                                      <p:cBhvr>
                                        <p:cTn id="39" dur="1" fill="hold">
                                          <p:stCondLst>
                                            <p:cond delay="0"/>
                                          </p:stCondLst>
                                        </p:cTn>
                                        <p:tgtEl>
                                          <p:spTgt spid="79890"/>
                                        </p:tgtEl>
                                        <p:attrNameLst>
                                          <p:attrName>style.visibility</p:attrName>
                                        </p:attrNameLst>
                                      </p:cBhvr>
                                      <p:to>
                                        <p:strVal val="visible"/>
                                      </p:to>
                                    </p:set>
                                    <p:animEffect transition="in" filter="randombar(horizontal)">
                                      <p:cBhvr>
                                        <p:cTn id="40" dur="500"/>
                                        <p:tgtEl>
                                          <p:spTgt spid="798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20" grpId="0"/>
      <p:bldP spid="21" grpId="0"/>
      <p:bldP spid="2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49403</TotalTime>
  <Words>1832</Words>
  <Application>Microsoft Office PowerPoint</Application>
  <PresentationFormat>Presentazione su schermo (4:3)</PresentationFormat>
  <Paragraphs>165</Paragraphs>
  <Slides>23</Slides>
  <Notes>17</Notes>
  <HiddenSlides>0</HiddenSlides>
  <MMClips>0</MMClips>
  <ScaleCrop>false</ScaleCrop>
  <HeadingPairs>
    <vt:vector size="6" baseType="variant">
      <vt:variant>
        <vt:lpstr>Caratteri utilizzati</vt:lpstr>
      </vt:variant>
      <vt:variant>
        <vt:i4>4</vt:i4>
      </vt:variant>
      <vt:variant>
        <vt:lpstr>Tema</vt:lpstr>
      </vt:variant>
      <vt:variant>
        <vt:i4>2</vt:i4>
      </vt:variant>
      <vt:variant>
        <vt:lpstr>Titoli diapositive</vt:lpstr>
      </vt:variant>
      <vt:variant>
        <vt:i4>23</vt:i4>
      </vt:variant>
    </vt:vector>
  </HeadingPairs>
  <TitlesOfParts>
    <vt:vector size="29" baseType="lpstr">
      <vt:lpstr>Arial</vt:lpstr>
      <vt:lpstr>Arial Narrow</vt:lpstr>
      <vt:lpstr>Calibri</vt:lpstr>
      <vt:lpstr>Wingdings</vt:lpstr>
      <vt:lpstr>Office Theme</vt:lpstr>
      <vt:lpstr>1_Office Theme</vt:lpstr>
      <vt:lpstr>Presentazione standard di PowerPoint</vt:lpstr>
      <vt:lpstr>L’azione umanitaria</vt:lpstr>
      <vt:lpstr>Gaza, Palestina</vt:lpstr>
      <vt:lpstr>Gaza è bellezza</vt:lpstr>
      <vt:lpstr>Gaza è storia</vt:lpstr>
      <vt:lpstr>Gaza è mare</vt:lpstr>
      <vt:lpstr>Gaza è cibo</vt:lpstr>
      <vt:lpstr>Gaza è quotidianità</vt:lpstr>
      <vt:lpstr>Presentazione standard di PowerPoint</vt:lpstr>
      <vt:lpstr>Presentazione standard di PowerPoint</vt:lpstr>
      <vt:lpstr>General Context</vt:lpstr>
      <vt:lpstr>Presentazione standard di PowerPoint</vt:lpstr>
      <vt:lpstr>Most recent escalations</vt:lpstr>
      <vt:lpstr>Presentazione standard di PowerPoint</vt:lpstr>
      <vt:lpstr>Presentazione standard di PowerPoint</vt:lpstr>
      <vt:lpstr>Presentazione standard di PowerPoint</vt:lpstr>
      <vt:lpstr>Presentazione standard di PowerPoint</vt:lpstr>
      <vt:lpstr>Healthcare in Gaza</vt:lpstr>
      <vt:lpstr>Presentazione standard di PowerPoint</vt:lpstr>
      <vt:lpstr>Presentazione standard di PowerPoint</vt:lpstr>
      <vt:lpstr>Barriere all’azione umanitaria </vt:lpstr>
      <vt:lpstr>Azione umanitaria a Gaza oggi: è possibile lavorare con un conflitto in corso? </vt:lpstr>
      <vt:lpstr>Presentazione standard di PowerPoint</vt:lpstr>
    </vt:vector>
  </TitlesOfParts>
  <Company>MSF OCB</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Safety and Security Briefing</dc:title>
  <dc:creator>MSFUser</dc:creator>
  <cp:lastModifiedBy>Pietro Pertici</cp:lastModifiedBy>
  <cp:revision>1404</cp:revision>
  <cp:lastPrinted>2018-11-26T16:45:32Z</cp:lastPrinted>
  <dcterms:created xsi:type="dcterms:W3CDTF">2017-06-14T04:50:01Z</dcterms:created>
  <dcterms:modified xsi:type="dcterms:W3CDTF">2023-12-04T08:39:54Z</dcterms:modified>
</cp:coreProperties>
</file>